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9" r:id="rId3"/>
    <p:sldMasterId id="2147483692" r:id="rId4"/>
    <p:sldMasterId id="2147483762" r:id="rId5"/>
  </p:sldMasterIdLst>
  <p:notesMasterIdLst>
    <p:notesMasterId r:id="rId17"/>
  </p:notesMasterIdLst>
  <p:sldIdLst>
    <p:sldId id="2147481399" r:id="rId6"/>
    <p:sldId id="2147483591" r:id="rId7"/>
    <p:sldId id="2147483592" r:id="rId8"/>
    <p:sldId id="258" r:id="rId9"/>
    <p:sldId id="2147481401" r:id="rId10"/>
    <p:sldId id="290" r:id="rId11"/>
    <p:sldId id="2147483597" r:id="rId12"/>
    <p:sldId id="2147483600" r:id="rId13"/>
    <p:sldId id="292" r:id="rId14"/>
    <p:sldId id="259" r:id="rId15"/>
    <p:sldId id="21474814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550101-52F3-40A8-AC09-7ACB91BCF43C}">
          <p14:sldIdLst>
            <p14:sldId id="2147481399"/>
            <p14:sldId id="2147483591"/>
          </p14:sldIdLst>
        </p14:section>
        <p14:section name="Reference" id="{C0FBD9A5-8F65-4FE6-9DE7-240962CC4420}">
          <p14:sldIdLst>
            <p14:sldId id="2147483592"/>
            <p14:sldId id="258"/>
          </p14:sldIdLst>
        </p14:section>
        <p14:section name="Plan" id="{FE25711F-42D8-40F0-9202-F90E6BEDC287}">
          <p14:sldIdLst>
            <p14:sldId id="2147481401"/>
            <p14:sldId id="290"/>
            <p14:sldId id="2147483597"/>
            <p14:sldId id="2147483600"/>
            <p14:sldId id="292"/>
            <p14:sldId id="259"/>
            <p14:sldId id="21474814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39D2C-F6B6-4724-819C-323239FEC9D3}" v="16" dt="2025-03-05T13:09:38.530"/>
    <p1510:client id="{39C6D7B0-8EA4-470E-AECA-58056EC694C7}" v="1272" dt="2025-03-05T13:07:25.203"/>
    <p1510:client id="{C47A83A9-490A-48AB-B604-1B941EB2C3A5}" v="6" dt="2025-03-05T11:52:18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ya Singh" userId="cd673361-64ef-4ed2-afd4-a7b21638fb08" providerId="ADAL" clId="{39C6D7B0-8EA4-470E-AECA-58056EC694C7}"/>
    <pc:docChg chg="undo redo custSel addSld modSld modSection">
      <pc:chgData name="Navya Singh" userId="cd673361-64ef-4ed2-afd4-a7b21638fb08" providerId="ADAL" clId="{39C6D7B0-8EA4-470E-AECA-58056EC694C7}" dt="2025-03-05T13:07:25.203" v="1271" actId="1037"/>
      <pc:docMkLst>
        <pc:docMk/>
      </pc:docMkLst>
      <pc:sldChg chg="modTransition">
        <pc:chgData name="Navya Singh" userId="cd673361-64ef-4ed2-afd4-a7b21638fb08" providerId="ADAL" clId="{39C6D7B0-8EA4-470E-AECA-58056EC694C7}" dt="2025-03-05T13:04:42.678" v="1236"/>
        <pc:sldMkLst>
          <pc:docMk/>
          <pc:sldMk cId="1505020791" sldId="292"/>
        </pc:sldMkLst>
      </pc:sldChg>
      <pc:sldChg chg="modSp mod">
        <pc:chgData name="Navya Singh" userId="cd673361-64ef-4ed2-afd4-a7b21638fb08" providerId="ADAL" clId="{39C6D7B0-8EA4-470E-AECA-58056EC694C7}" dt="2025-03-05T13:07:25.203" v="1271" actId="1037"/>
        <pc:sldMkLst>
          <pc:docMk/>
          <pc:sldMk cId="2312010352" sldId="2147481401"/>
        </pc:sldMkLst>
        <pc:spChg chg="mod">
          <ac:chgData name="Navya Singh" userId="cd673361-64ef-4ed2-afd4-a7b21638fb08" providerId="ADAL" clId="{39C6D7B0-8EA4-470E-AECA-58056EC694C7}" dt="2025-03-05T13:07:25.203" v="1271" actId="1037"/>
          <ac:spMkLst>
            <pc:docMk/>
            <pc:sldMk cId="2312010352" sldId="2147481401"/>
            <ac:spMk id="8" creationId="{A2A6342E-1856-FBEC-4C02-EBF2D4F0107C}"/>
          </ac:spMkLst>
        </pc:spChg>
        <pc:spChg chg="mod">
          <ac:chgData name="Navya Singh" userId="cd673361-64ef-4ed2-afd4-a7b21638fb08" providerId="ADAL" clId="{39C6D7B0-8EA4-470E-AECA-58056EC694C7}" dt="2025-03-05T13:07:25.203" v="1271" actId="1037"/>
          <ac:spMkLst>
            <pc:docMk/>
            <pc:sldMk cId="2312010352" sldId="2147481401"/>
            <ac:spMk id="13" creationId="{0FB6F464-8ACC-0B1B-F7FD-5019A75E6172}"/>
          </ac:spMkLst>
        </pc:spChg>
        <pc:spChg chg="mod">
          <ac:chgData name="Navya Singh" userId="cd673361-64ef-4ed2-afd4-a7b21638fb08" providerId="ADAL" clId="{39C6D7B0-8EA4-470E-AECA-58056EC694C7}" dt="2025-03-05T13:07:25.203" v="1271" actId="1037"/>
          <ac:spMkLst>
            <pc:docMk/>
            <pc:sldMk cId="2312010352" sldId="2147481401"/>
            <ac:spMk id="14" creationId="{969128F3-7FC0-1941-47C5-0C0263124BF3}"/>
          </ac:spMkLst>
        </pc:spChg>
        <pc:spChg chg="mod">
          <ac:chgData name="Navya Singh" userId="cd673361-64ef-4ed2-afd4-a7b21638fb08" providerId="ADAL" clId="{39C6D7B0-8EA4-470E-AECA-58056EC694C7}" dt="2025-03-05T13:06:01.004" v="1260" actId="1038"/>
          <ac:spMkLst>
            <pc:docMk/>
            <pc:sldMk cId="2312010352" sldId="2147481401"/>
            <ac:spMk id="95" creationId="{1C20AD33-28E9-42A0-06EB-11F9EEC58F39}"/>
          </ac:spMkLst>
        </pc:spChg>
        <pc:spChg chg="mod">
          <ac:chgData name="Navya Singh" userId="cd673361-64ef-4ed2-afd4-a7b21638fb08" providerId="ADAL" clId="{39C6D7B0-8EA4-470E-AECA-58056EC694C7}" dt="2025-03-05T13:06:01.004" v="1260" actId="1038"/>
          <ac:spMkLst>
            <pc:docMk/>
            <pc:sldMk cId="2312010352" sldId="2147481401"/>
            <ac:spMk id="150" creationId="{C90EFCEC-659E-24FE-99F1-80061C74BEAC}"/>
          </ac:spMkLst>
        </pc:spChg>
        <pc:spChg chg="mod">
          <ac:chgData name="Navya Singh" userId="cd673361-64ef-4ed2-afd4-a7b21638fb08" providerId="ADAL" clId="{39C6D7B0-8EA4-470E-AECA-58056EC694C7}" dt="2025-03-05T13:06:01.004" v="1260" actId="1038"/>
          <ac:spMkLst>
            <pc:docMk/>
            <pc:sldMk cId="2312010352" sldId="2147481401"/>
            <ac:spMk id="151" creationId="{2A75C166-7876-6FF8-B625-DD67075EEB6F}"/>
          </ac:spMkLst>
        </pc:spChg>
        <pc:spChg chg="mod">
          <ac:chgData name="Navya Singh" userId="cd673361-64ef-4ed2-afd4-a7b21638fb08" providerId="ADAL" clId="{39C6D7B0-8EA4-470E-AECA-58056EC694C7}" dt="2025-03-05T13:06:01.004" v="1260" actId="1038"/>
          <ac:spMkLst>
            <pc:docMk/>
            <pc:sldMk cId="2312010352" sldId="2147481401"/>
            <ac:spMk id="152" creationId="{A320A7B4-BBE4-1226-EE4C-976EA8F861EF}"/>
          </ac:spMkLst>
        </pc:spChg>
        <pc:spChg chg="mod">
          <ac:chgData name="Navya Singh" userId="cd673361-64ef-4ed2-afd4-a7b21638fb08" providerId="ADAL" clId="{39C6D7B0-8EA4-470E-AECA-58056EC694C7}" dt="2025-03-05T13:06:01.004" v="1260" actId="1038"/>
          <ac:spMkLst>
            <pc:docMk/>
            <pc:sldMk cId="2312010352" sldId="2147481401"/>
            <ac:spMk id="153" creationId="{E25A3956-185B-52F0-9A6E-E0DAF9A20D2E}"/>
          </ac:spMkLst>
        </pc:spChg>
      </pc:sldChg>
      <pc:sldChg chg="addSp delSp modSp mod">
        <pc:chgData name="Navya Singh" userId="cd673361-64ef-4ed2-afd4-a7b21638fb08" providerId="ADAL" clId="{39C6D7B0-8EA4-470E-AECA-58056EC694C7}" dt="2025-03-05T12:42:24.944" v="45" actId="164"/>
        <pc:sldMkLst>
          <pc:docMk/>
          <pc:sldMk cId="49438611" sldId="2147483597"/>
        </pc:sldMkLst>
        <pc:spChg chg="mod">
          <ac:chgData name="Navya Singh" userId="cd673361-64ef-4ed2-afd4-a7b21638fb08" providerId="ADAL" clId="{39C6D7B0-8EA4-470E-AECA-58056EC694C7}" dt="2025-03-05T12:42:15.782" v="44" actId="1035"/>
          <ac:spMkLst>
            <pc:docMk/>
            <pc:sldMk cId="49438611" sldId="2147483597"/>
            <ac:spMk id="2" creationId="{ECC58D3A-021C-4CF2-6039-24EAE060861D}"/>
          </ac:spMkLst>
        </pc:spChg>
        <pc:spChg chg="mod topLvl">
          <ac:chgData name="Navya Singh" userId="cd673361-64ef-4ed2-afd4-a7b21638fb08" providerId="ADAL" clId="{39C6D7B0-8EA4-470E-AECA-58056EC694C7}" dt="2025-03-05T12:42:24.944" v="45" actId="164"/>
          <ac:spMkLst>
            <pc:docMk/>
            <pc:sldMk cId="49438611" sldId="2147483597"/>
            <ac:spMk id="3" creationId="{37E26560-5425-057B-AC99-79C637608B18}"/>
          </ac:spMkLst>
        </pc:spChg>
        <pc:spChg chg="mod topLvl">
          <ac:chgData name="Navya Singh" userId="cd673361-64ef-4ed2-afd4-a7b21638fb08" providerId="ADAL" clId="{39C6D7B0-8EA4-470E-AECA-58056EC694C7}" dt="2025-03-05T12:42:24.944" v="45" actId="164"/>
          <ac:spMkLst>
            <pc:docMk/>
            <pc:sldMk cId="49438611" sldId="2147483597"/>
            <ac:spMk id="4" creationId="{EEBB6D2C-D0CB-AFD4-AABB-F02F333BBD52}"/>
          </ac:spMkLst>
        </pc:spChg>
        <pc:spChg chg="mod topLvl">
          <ac:chgData name="Navya Singh" userId="cd673361-64ef-4ed2-afd4-a7b21638fb08" providerId="ADAL" clId="{39C6D7B0-8EA4-470E-AECA-58056EC694C7}" dt="2025-03-05T12:42:24.944" v="45" actId="164"/>
          <ac:spMkLst>
            <pc:docMk/>
            <pc:sldMk cId="49438611" sldId="2147483597"/>
            <ac:spMk id="6" creationId="{B9E6E254-67E3-452E-089D-58FB5ED14855}"/>
          </ac:spMkLst>
        </pc:spChg>
        <pc:spChg chg="mod">
          <ac:chgData name="Navya Singh" userId="cd673361-64ef-4ed2-afd4-a7b21638fb08" providerId="ADAL" clId="{39C6D7B0-8EA4-470E-AECA-58056EC694C7}" dt="2025-03-05T12:41:23.957" v="23" actId="14100"/>
          <ac:spMkLst>
            <pc:docMk/>
            <pc:sldMk cId="49438611" sldId="2147483597"/>
            <ac:spMk id="7" creationId="{2577A556-39FB-A624-845D-45C6C77627D3}"/>
          </ac:spMkLst>
        </pc:spChg>
        <pc:spChg chg="mod topLvl">
          <ac:chgData name="Navya Singh" userId="cd673361-64ef-4ed2-afd4-a7b21638fb08" providerId="ADAL" clId="{39C6D7B0-8EA4-470E-AECA-58056EC694C7}" dt="2025-03-05T12:42:24.944" v="45" actId="164"/>
          <ac:spMkLst>
            <pc:docMk/>
            <pc:sldMk cId="49438611" sldId="2147483597"/>
            <ac:spMk id="8" creationId="{E260C1F1-45A8-0857-DC0C-FA430837AA7D}"/>
          </ac:spMkLst>
        </pc:spChg>
        <pc:spChg chg="mod">
          <ac:chgData name="Navya Singh" userId="cd673361-64ef-4ed2-afd4-a7b21638fb08" providerId="ADAL" clId="{39C6D7B0-8EA4-470E-AECA-58056EC694C7}" dt="2025-03-05T12:40:57.269" v="17" actId="14100"/>
          <ac:spMkLst>
            <pc:docMk/>
            <pc:sldMk cId="49438611" sldId="2147483597"/>
            <ac:spMk id="13" creationId="{4D5CD49B-909B-C5EB-7B72-5785F04DBBDF}"/>
          </ac:spMkLst>
        </pc:spChg>
        <pc:spChg chg="add mod">
          <ac:chgData name="Navya Singh" userId="cd673361-64ef-4ed2-afd4-a7b21638fb08" providerId="ADAL" clId="{39C6D7B0-8EA4-470E-AECA-58056EC694C7}" dt="2025-03-05T12:38:10.715" v="3" actId="14100"/>
          <ac:spMkLst>
            <pc:docMk/>
            <pc:sldMk cId="49438611" sldId="2147483597"/>
            <ac:spMk id="14" creationId="{5A799EE4-411D-9DD5-4281-E5C6D74D029C}"/>
          </ac:spMkLst>
        </pc:spChg>
        <pc:spChg chg="mod topLvl">
          <ac:chgData name="Navya Singh" userId="cd673361-64ef-4ed2-afd4-a7b21638fb08" providerId="ADAL" clId="{39C6D7B0-8EA4-470E-AECA-58056EC694C7}" dt="2025-03-05T12:42:24.944" v="45" actId="164"/>
          <ac:spMkLst>
            <pc:docMk/>
            <pc:sldMk cId="49438611" sldId="2147483597"/>
            <ac:spMk id="17" creationId="{6E2DBAB1-7F45-0CC8-CE68-E3F5020ED127}"/>
          </ac:spMkLst>
        </pc:spChg>
        <pc:spChg chg="mod">
          <ac:chgData name="Navya Singh" userId="cd673361-64ef-4ed2-afd4-a7b21638fb08" providerId="ADAL" clId="{39C6D7B0-8EA4-470E-AECA-58056EC694C7}" dt="2025-03-05T12:42:11.322" v="42" actId="1037"/>
          <ac:spMkLst>
            <pc:docMk/>
            <pc:sldMk cId="49438611" sldId="2147483597"/>
            <ac:spMk id="18" creationId="{AC89A241-CB87-4659-0D81-91ADA1CBAC13}"/>
          </ac:spMkLst>
        </pc:spChg>
        <pc:spChg chg="mod topLvl">
          <ac:chgData name="Navya Singh" userId="cd673361-64ef-4ed2-afd4-a7b21638fb08" providerId="ADAL" clId="{39C6D7B0-8EA4-470E-AECA-58056EC694C7}" dt="2025-03-05T12:42:24.944" v="45" actId="164"/>
          <ac:spMkLst>
            <pc:docMk/>
            <pc:sldMk cId="49438611" sldId="2147483597"/>
            <ac:spMk id="20" creationId="{0C59A92A-70DF-3357-E302-15CE2733ACE0}"/>
          </ac:spMkLst>
        </pc:spChg>
        <pc:spChg chg="mod">
          <ac:chgData name="Navya Singh" userId="cd673361-64ef-4ed2-afd4-a7b21638fb08" providerId="ADAL" clId="{39C6D7B0-8EA4-470E-AECA-58056EC694C7}" dt="2025-03-05T12:42:11.322" v="42" actId="1037"/>
          <ac:spMkLst>
            <pc:docMk/>
            <pc:sldMk cId="49438611" sldId="2147483597"/>
            <ac:spMk id="21" creationId="{38879A18-B059-B19F-1512-89BF3A6C9AD0}"/>
          </ac:spMkLst>
        </pc:spChg>
        <pc:spChg chg="mod">
          <ac:chgData name="Navya Singh" userId="cd673361-64ef-4ed2-afd4-a7b21638fb08" providerId="ADAL" clId="{39C6D7B0-8EA4-470E-AECA-58056EC694C7}" dt="2025-03-05T12:42:24.944" v="45" actId="164"/>
          <ac:spMkLst>
            <pc:docMk/>
            <pc:sldMk cId="49438611" sldId="2147483597"/>
            <ac:spMk id="22" creationId="{BFA5BDA1-7E64-3BD6-778D-B2880A1B05A1}"/>
          </ac:spMkLst>
        </pc:spChg>
        <pc:spChg chg="mod">
          <ac:chgData name="Navya Singh" userId="cd673361-64ef-4ed2-afd4-a7b21638fb08" providerId="ADAL" clId="{39C6D7B0-8EA4-470E-AECA-58056EC694C7}" dt="2025-03-05T12:42:11.322" v="42" actId="1037"/>
          <ac:spMkLst>
            <pc:docMk/>
            <pc:sldMk cId="49438611" sldId="2147483597"/>
            <ac:spMk id="23" creationId="{11B3D8BF-8B6E-A3BD-1625-F00EAED61760}"/>
          </ac:spMkLst>
        </pc:spChg>
        <pc:spChg chg="mod">
          <ac:chgData name="Navya Singh" userId="cd673361-64ef-4ed2-afd4-a7b21638fb08" providerId="ADAL" clId="{39C6D7B0-8EA4-470E-AECA-58056EC694C7}" dt="2025-03-05T12:39:20.472" v="6" actId="465"/>
          <ac:spMkLst>
            <pc:docMk/>
            <pc:sldMk cId="49438611" sldId="2147483597"/>
            <ac:spMk id="24" creationId="{BE1A8974-FDB6-46C4-D818-F3C5C1E5FAAA}"/>
          </ac:spMkLst>
        </pc:spChg>
        <pc:spChg chg="mod topLvl">
          <ac:chgData name="Navya Singh" userId="cd673361-64ef-4ed2-afd4-a7b21638fb08" providerId="ADAL" clId="{39C6D7B0-8EA4-470E-AECA-58056EC694C7}" dt="2025-03-05T12:42:24.944" v="45" actId="164"/>
          <ac:spMkLst>
            <pc:docMk/>
            <pc:sldMk cId="49438611" sldId="2147483597"/>
            <ac:spMk id="28" creationId="{81D0F2FA-A72B-708F-07D5-FF6A3DB05AA8}"/>
          </ac:spMkLst>
        </pc:spChg>
        <pc:spChg chg="mod">
          <ac:chgData name="Navya Singh" userId="cd673361-64ef-4ed2-afd4-a7b21638fb08" providerId="ADAL" clId="{39C6D7B0-8EA4-470E-AECA-58056EC694C7}" dt="2025-03-05T12:42:05.052" v="32" actId="1038"/>
          <ac:spMkLst>
            <pc:docMk/>
            <pc:sldMk cId="49438611" sldId="2147483597"/>
            <ac:spMk id="43" creationId="{5FF19312-9C85-29D1-2575-71FAF5DCC182}"/>
          </ac:spMkLst>
        </pc:spChg>
        <pc:spChg chg="mod topLvl">
          <ac:chgData name="Navya Singh" userId="cd673361-64ef-4ed2-afd4-a7b21638fb08" providerId="ADAL" clId="{39C6D7B0-8EA4-470E-AECA-58056EC694C7}" dt="2025-03-05T12:42:24.944" v="45" actId="164"/>
          <ac:spMkLst>
            <pc:docMk/>
            <pc:sldMk cId="49438611" sldId="2147483597"/>
            <ac:spMk id="44" creationId="{D6D5347D-2BD0-F419-08FB-ECCFAE8A2DA5}"/>
          </ac:spMkLst>
        </pc:spChg>
        <pc:spChg chg="mod">
          <ac:chgData name="Navya Singh" userId="cd673361-64ef-4ed2-afd4-a7b21638fb08" providerId="ADAL" clId="{39C6D7B0-8EA4-470E-AECA-58056EC694C7}" dt="2025-03-05T12:42:11.322" v="42" actId="1037"/>
          <ac:spMkLst>
            <pc:docMk/>
            <pc:sldMk cId="49438611" sldId="2147483597"/>
            <ac:spMk id="45" creationId="{E42F497D-50D8-335E-73D0-00E76CD0C133}"/>
          </ac:spMkLst>
        </pc:spChg>
        <pc:spChg chg="mod">
          <ac:chgData name="Navya Singh" userId="cd673361-64ef-4ed2-afd4-a7b21638fb08" providerId="ADAL" clId="{39C6D7B0-8EA4-470E-AECA-58056EC694C7}" dt="2025-03-05T12:42:11.322" v="42" actId="1037"/>
          <ac:spMkLst>
            <pc:docMk/>
            <pc:sldMk cId="49438611" sldId="2147483597"/>
            <ac:spMk id="46" creationId="{957AF911-5966-4A0B-8F1D-2B881AEF0A73}"/>
          </ac:spMkLst>
        </pc:spChg>
        <pc:spChg chg="mod">
          <ac:chgData name="Navya Singh" userId="cd673361-64ef-4ed2-afd4-a7b21638fb08" providerId="ADAL" clId="{39C6D7B0-8EA4-470E-AECA-58056EC694C7}" dt="2025-03-05T12:42:11.322" v="42" actId="1037"/>
          <ac:spMkLst>
            <pc:docMk/>
            <pc:sldMk cId="49438611" sldId="2147483597"/>
            <ac:spMk id="47" creationId="{B9DB6CF5-905A-E04D-21D7-6EA7FF98CA3A}"/>
          </ac:spMkLst>
        </pc:spChg>
        <pc:spChg chg="add del mod topLvl">
          <ac:chgData name="Navya Singh" userId="cd673361-64ef-4ed2-afd4-a7b21638fb08" providerId="ADAL" clId="{39C6D7B0-8EA4-470E-AECA-58056EC694C7}" dt="2025-03-05T12:42:24.944" v="45" actId="164"/>
          <ac:spMkLst>
            <pc:docMk/>
            <pc:sldMk cId="49438611" sldId="2147483597"/>
            <ac:spMk id="48" creationId="{78BF1D87-B3E2-A61E-C935-8AE93FE47346}"/>
          </ac:spMkLst>
        </pc:spChg>
        <pc:spChg chg="mod">
          <ac:chgData name="Navya Singh" userId="cd673361-64ef-4ed2-afd4-a7b21638fb08" providerId="ADAL" clId="{39C6D7B0-8EA4-470E-AECA-58056EC694C7}" dt="2025-03-05T12:42:05.052" v="32" actId="1038"/>
          <ac:spMkLst>
            <pc:docMk/>
            <pc:sldMk cId="49438611" sldId="2147483597"/>
            <ac:spMk id="49" creationId="{B136BCBA-8BCE-5FBF-D2D9-2769FA013F40}"/>
          </ac:spMkLst>
        </pc:spChg>
        <pc:spChg chg="mod">
          <ac:chgData name="Navya Singh" userId="cd673361-64ef-4ed2-afd4-a7b21638fb08" providerId="ADAL" clId="{39C6D7B0-8EA4-470E-AECA-58056EC694C7}" dt="2025-03-05T12:42:05.052" v="32" actId="1038"/>
          <ac:spMkLst>
            <pc:docMk/>
            <pc:sldMk cId="49438611" sldId="2147483597"/>
            <ac:spMk id="50" creationId="{C75C0D89-C613-BE03-ED51-7EC16A65424F}"/>
          </ac:spMkLst>
        </pc:spChg>
        <pc:spChg chg="add del mod topLvl">
          <ac:chgData name="Navya Singh" userId="cd673361-64ef-4ed2-afd4-a7b21638fb08" providerId="ADAL" clId="{39C6D7B0-8EA4-470E-AECA-58056EC694C7}" dt="2025-03-05T12:40:34.795" v="15" actId="478"/>
          <ac:spMkLst>
            <pc:docMk/>
            <pc:sldMk cId="49438611" sldId="2147483597"/>
            <ac:spMk id="53" creationId="{66800D95-18A5-B7F5-0627-DE719146CE90}"/>
          </ac:spMkLst>
        </pc:spChg>
        <pc:spChg chg="mod">
          <ac:chgData name="Navya Singh" userId="cd673361-64ef-4ed2-afd4-a7b21638fb08" providerId="ADAL" clId="{39C6D7B0-8EA4-470E-AECA-58056EC694C7}" dt="2025-03-05T12:42:05.052" v="32" actId="1038"/>
          <ac:spMkLst>
            <pc:docMk/>
            <pc:sldMk cId="49438611" sldId="2147483597"/>
            <ac:spMk id="54" creationId="{FD8BC157-B661-D977-4E40-2FB805C1DC44}"/>
          </ac:spMkLst>
        </pc:spChg>
        <pc:cxnChg chg="mod">
          <ac:chgData name="Navya Singh" userId="cd673361-64ef-4ed2-afd4-a7b21638fb08" providerId="ADAL" clId="{39C6D7B0-8EA4-470E-AECA-58056EC694C7}" dt="2025-03-05T12:40:46.013" v="16" actId="465"/>
          <ac:cxnSpMkLst>
            <pc:docMk/>
            <pc:sldMk cId="49438611" sldId="2147483597"/>
            <ac:cxnSpMk id="32" creationId="{79C79F1B-B2A3-6F6B-5EEF-EBDEF7ECDCF5}"/>
          </ac:cxnSpMkLst>
        </pc:cxnChg>
        <pc:cxnChg chg="mod">
          <ac:chgData name="Navya Singh" userId="cd673361-64ef-4ed2-afd4-a7b21638fb08" providerId="ADAL" clId="{39C6D7B0-8EA4-470E-AECA-58056EC694C7}" dt="2025-03-05T12:40:46.013" v="16" actId="465"/>
          <ac:cxnSpMkLst>
            <pc:docMk/>
            <pc:sldMk cId="49438611" sldId="2147483597"/>
            <ac:cxnSpMk id="33" creationId="{92C3EAC3-FBD6-4463-0F6C-4E3E6DCB0F32}"/>
          </ac:cxnSpMkLst>
        </pc:cxnChg>
        <pc:cxnChg chg="add del">
          <ac:chgData name="Navya Singh" userId="cd673361-64ef-4ed2-afd4-a7b21638fb08" providerId="ADAL" clId="{39C6D7B0-8EA4-470E-AECA-58056EC694C7}" dt="2025-03-05T12:40:16.415" v="12" actId="478"/>
          <ac:cxnSpMkLst>
            <pc:docMk/>
            <pc:sldMk cId="49438611" sldId="2147483597"/>
            <ac:cxnSpMk id="34" creationId="{65E01852-A3A6-2568-34C4-6DF1B08C5E1F}"/>
          </ac:cxnSpMkLst>
        </pc:cxnChg>
        <pc:cxnChg chg="del">
          <ac:chgData name="Navya Singh" userId="cd673361-64ef-4ed2-afd4-a7b21638fb08" providerId="ADAL" clId="{39C6D7B0-8EA4-470E-AECA-58056EC694C7}" dt="2025-03-05T12:39:32.245" v="8" actId="478"/>
          <ac:cxnSpMkLst>
            <pc:docMk/>
            <pc:sldMk cId="49438611" sldId="2147483597"/>
            <ac:cxnSpMk id="35" creationId="{312D49CE-2A25-E16C-6EDE-91948FDD4356}"/>
          </ac:cxnSpMkLst>
        </pc:cxnChg>
        <pc:cxnChg chg="mod">
          <ac:chgData name="Navya Singh" userId="cd673361-64ef-4ed2-afd4-a7b21638fb08" providerId="ADAL" clId="{39C6D7B0-8EA4-470E-AECA-58056EC694C7}" dt="2025-03-05T12:40:46.013" v="16" actId="465"/>
          <ac:cxnSpMkLst>
            <pc:docMk/>
            <pc:sldMk cId="49438611" sldId="2147483597"/>
            <ac:cxnSpMk id="36" creationId="{55B15A2B-8009-40D0-B852-7DFAFA858DAE}"/>
          </ac:cxnSpMkLst>
        </pc:cxnChg>
        <pc:cxnChg chg="mod">
          <ac:chgData name="Navya Singh" userId="cd673361-64ef-4ed2-afd4-a7b21638fb08" providerId="ADAL" clId="{39C6D7B0-8EA4-470E-AECA-58056EC694C7}" dt="2025-03-05T12:40:46.013" v="16" actId="465"/>
          <ac:cxnSpMkLst>
            <pc:docMk/>
            <pc:sldMk cId="49438611" sldId="2147483597"/>
            <ac:cxnSpMk id="37" creationId="{13609E06-CDBF-C913-08C9-7A91BA34A089}"/>
          </ac:cxnSpMkLst>
        </pc:cxnChg>
        <pc:cxnChg chg="mod">
          <ac:chgData name="Navya Singh" userId="cd673361-64ef-4ed2-afd4-a7b21638fb08" providerId="ADAL" clId="{39C6D7B0-8EA4-470E-AECA-58056EC694C7}" dt="2025-03-05T12:40:46.013" v="16" actId="465"/>
          <ac:cxnSpMkLst>
            <pc:docMk/>
            <pc:sldMk cId="49438611" sldId="2147483597"/>
            <ac:cxnSpMk id="38" creationId="{FF9939DA-CFAA-0BE3-4942-803CC95D1F02}"/>
          </ac:cxnSpMkLst>
        </pc:cxnChg>
        <pc:cxnChg chg="del">
          <ac:chgData name="Navya Singh" userId="cd673361-64ef-4ed2-afd4-a7b21638fb08" providerId="ADAL" clId="{39C6D7B0-8EA4-470E-AECA-58056EC694C7}" dt="2025-03-05T12:39:27.702" v="7" actId="478"/>
          <ac:cxnSpMkLst>
            <pc:docMk/>
            <pc:sldMk cId="49438611" sldId="2147483597"/>
            <ac:cxnSpMk id="39" creationId="{EE7A3697-0BB3-EA1F-047F-66CAD38C4F9F}"/>
          </ac:cxnSpMkLst>
        </pc:cxnChg>
        <pc:cxnChg chg="mod">
          <ac:chgData name="Navya Singh" userId="cd673361-64ef-4ed2-afd4-a7b21638fb08" providerId="ADAL" clId="{39C6D7B0-8EA4-470E-AECA-58056EC694C7}" dt="2025-03-05T12:40:46.013" v="16" actId="465"/>
          <ac:cxnSpMkLst>
            <pc:docMk/>
            <pc:sldMk cId="49438611" sldId="2147483597"/>
            <ac:cxnSpMk id="40" creationId="{EA8D0AE4-3573-1217-AC2E-A9A9145CBE51}"/>
          </ac:cxnSpMkLst>
        </pc:cxnChg>
        <pc:cxnChg chg="mod">
          <ac:chgData name="Navya Singh" userId="cd673361-64ef-4ed2-afd4-a7b21638fb08" providerId="ADAL" clId="{39C6D7B0-8EA4-470E-AECA-58056EC694C7}" dt="2025-03-05T12:40:46.013" v="16" actId="465"/>
          <ac:cxnSpMkLst>
            <pc:docMk/>
            <pc:sldMk cId="49438611" sldId="2147483597"/>
            <ac:cxnSpMk id="41" creationId="{FCAAC791-CE29-43EC-887E-A19E506B199B}"/>
          </ac:cxnSpMkLst>
        </pc:cxnChg>
      </pc:sldChg>
      <pc:sldChg chg="addSp delSp modSp mod">
        <pc:chgData name="Navya Singh" userId="cd673361-64ef-4ed2-afd4-a7b21638fb08" providerId="ADAL" clId="{39C6D7B0-8EA4-470E-AECA-58056EC694C7}" dt="2025-03-05T13:04:31.269" v="1235" actId="1038"/>
        <pc:sldMkLst>
          <pc:docMk/>
          <pc:sldMk cId="1039774158" sldId="2147483600"/>
        </pc:sldMkLst>
        <pc:spChg chg="add del">
          <ac:chgData name="Navya Singh" userId="cd673361-64ef-4ed2-afd4-a7b21638fb08" providerId="ADAL" clId="{39C6D7B0-8EA4-470E-AECA-58056EC694C7}" dt="2025-03-05T12:43:02.637" v="50" actId="478"/>
          <ac:spMkLst>
            <pc:docMk/>
            <pc:sldMk cId="1039774158" sldId="2147483600"/>
            <ac:spMk id="3" creationId="{4499453D-1E98-59BA-59E8-AD255D29DCCF}"/>
          </ac:spMkLst>
        </pc:spChg>
        <pc:spChg chg="add del">
          <ac:chgData name="Navya Singh" userId="cd673361-64ef-4ed2-afd4-a7b21638fb08" providerId="ADAL" clId="{39C6D7B0-8EA4-470E-AECA-58056EC694C7}" dt="2025-03-05T12:43:02.637" v="50" actId="478"/>
          <ac:spMkLst>
            <pc:docMk/>
            <pc:sldMk cId="1039774158" sldId="2147483600"/>
            <ac:spMk id="8" creationId="{2AFDBAB8-F502-BB79-91BA-C9D4B953E2AE}"/>
          </ac:spMkLst>
        </pc:spChg>
        <pc:spChg chg="del mod">
          <ac:chgData name="Navya Singh" userId="cd673361-64ef-4ed2-afd4-a7b21638fb08" providerId="ADAL" clId="{39C6D7B0-8EA4-470E-AECA-58056EC694C7}" dt="2025-03-05T12:58:27.861" v="944" actId="478"/>
          <ac:spMkLst>
            <pc:docMk/>
            <pc:sldMk cId="1039774158" sldId="2147483600"/>
            <ac:spMk id="9" creationId="{9545E78A-CBDF-5890-3604-96352456C101}"/>
          </ac:spMkLst>
        </pc:spChg>
        <pc:spChg chg="mod">
          <ac:chgData name="Navya Singh" userId="cd673361-64ef-4ed2-afd4-a7b21638fb08" providerId="ADAL" clId="{39C6D7B0-8EA4-470E-AECA-58056EC694C7}" dt="2025-03-05T12:51:44.904" v="571" actId="1076"/>
          <ac:spMkLst>
            <pc:docMk/>
            <pc:sldMk cId="1039774158" sldId="2147483600"/>
            <ac:spMk id="11" creationId="{289B1A7E-4A23-DA0D-A419-3B5FAF628081}"/>
          </ac:spMkLst>
        </pc:spChg>
        <pc:spChg chg="del">
          <ac:chgData name="Navya Singh" userId="cd673361-64ef-4ed2-afd4-a7b21638fb08" providerId="ADAL" clId="{39C6D7B0-8EA4-470E-AECA-58056EC694C7}" dt="2025-03-05T12:43:02.637" v="50" actId="478"/>
          <ac:spMkLst>
            <pc:docMk/>
            <pc:sldMk cId="1039774158" sldId="2147483600"/>
            <ac:spMk id="12" creationId="{C349A69C-D3AB-42E7-402F-252A4F8B6A30}"/>
          </ac:spMkLst>
        </pc:spChg>
        <pc:spChg chg="add del">
          <ac:chgData name="Navya Singh" userId="cd673361-64ef-4ed2-afd4-a7b21638fb08" providerId="ADAL" clId="{39C6D7B0-8EA4-470E-AECA-58056EC694C7}" dt="2025-03-05T12:43:02.637" v="50" actId="478"/>
          <ac:spMkLst>
            <pc:docMk/>
            <pc:sldMk cId="1039774158" sldId="2147483600"/>
            <ac:spMk id="13" creationId="{BB8F5474-C4B0-D266-1269-22D7074B57F7}"/>
          </ac:spMkLst>
        </pc:spChg>
        <pc:spChg chg="add">
          <ac:chgData name="Navya Singh" userId="cd673361-64ef-4ed2-afd4-a7b21638fb08" providerId="ADAL" clId="{39C6D7B0-8EA4-470E-AECA-58056EC694C7}" dt="2025-03-05T12:43:01.725" v="49" actId="478"/>
          <ac:spMkLst>
            <pc:docMk/>
            <pc:sldMk cId="1039774158" sldId="2147483600"/>
            <ac:spMk id="14" creationId="{16F49A6E-BD44-5B06-5926-2C51BD38438E}"/>
          </ac:spMkLst>
        </pc:spChg>
        <pc:spChg chg="add del">
          <ac:chgData name="Navya Singh" userId="cd673361-64ef-4ed2-afd4-a7b21638fb08" providerId="ADAL" clId="{39C6D7B0-8EA4-470E-AECA-58056EC694C7}" dt="2025-03-05T12:43:02.637" v="50" actId="478"/>
          <ac:spMkLst>
            <pc:docMk/>
            <pc:sldMk cId="1039774158" sldId="2147483600"/>
            <ac:spMk id="15" creationId="{B6FCE887-03D2-2DA9-8FCC-4B3D11CAC417}"/>
          </ac:spMkLst>
        </pc:spChg>
        <pc:spChg chg="mod">
          <ac:chgData name="Navya Singh" userId="cd673361-64ef-4ed2-afd4-a7b21638fb08" providerId="ADAL" clId="{39C6D7B0-8EA4-470E-AECA-58056EC694C7}" dt="2025-03-05T12:51:09.588" v="490" actId="242"/>
          <ac:spMkLst>
            <pc:docMk/>
            <pc:sldMk cId="1039774158" sldId="2147483600"/>
            <ac:spMk id="19" creationId="{0195D339-93FE-0E7C-D050-F802246D1A48}"/>
          </ac:spMkLst>
        </pc:spChg>
        <pc:spChg chg="add del">
          <ac:chgData name="Navya Singh" userId="cd673361-64ef-4ed2-afd4-a7b21638fb08" providerId="ADAL" clId="{39C6D7B0-8EA4-470E-AECA-58056EC694C7}" dt="2025-03-05T12:43:02.637" v="50" actId="478"/>
          <ac:spMkLst>
            <pc:docMk/>
            <pc:sldMk cId="1039774158" sldId="2147483600"/>
            <ac:spMk id="20" creationId="{ECE16757-81CC-BE5B-591A-7B8A23101EF9}"/>
          </ac:spMkLst>
        </pc:spChg>
        <pc:spChg chg="mod">
          <ac:chgData name="Navya Singh" userId="cd673361-64ef-4ed2-afd4-a7b21638fb08" providerId="ADAL" clId="{39C6D7B0-8EA4-470E-AECA-58056EC694C7}" dt="2025-03-05T12:59:43.472" v="1026" actId="1038"/>
          <ac:spMkLst>
            <pc:docMk/>
            <pc:sldMk cId="1039774158" sldId="2147483600"/>
            <ac:spMk id="22" creationId="{907A2C92-65CA-BA27-36CC-2A9A5E87BBBE}"/>
          </ac:spMkLst>
        </pc:spChg>
        <pc:spChg chg="mod">
          <ac:chgData name="Navya Singh" userId="cd673361-64ef-4ed2-afd4-a7b21638fb08" providerId="ADAL" clId="{39C6D7B0-8EA4-470E-AECA-58056EC694C7}" dt="2025-03-05T12:51:09.588" v="490" actId="242"/>
          <ac:spMkLst>
            <pc:docMk/>
            <pc:sldMk cId="1039774158" sldId="2147483600"/>
            <ac:spMk id="23" creationId="{892367EF-CB74-6DE8-05FF-60C4B654B484}"/>
          </ac:spMkLst>
        </pc:spChg>
        <pc:spChg chg="mod">
          <ac:chgData name="Navya Singh" userId="cd673361-64ef-4ed2-afd4-a7b21638fb08" providerId="ADAL" clId="{39C6D7B0-8EA4-470E-AECA-58056EC694C7}" dt="2025-03-05T12:51:09.588" v="490" actId="242"/>
          <ac:spMkLst>
            <pc:docMk/>
            <pc:sldMk cId="1039774158" sldId="2147483600"/>
            <ac:spMk id="24" creationId="{1004676C-D8DB-9E64-148D-06FD29866E44}"/>
          </ac:spMkLst>
        </pc:spChg>
        <pc:spChg chg="mod">
          <ac:chgData name="Navya Singh" userId="cd673361-64ef-4ed2-afd4-a7b21638fb08" providerId="ADAL" clId="{39C6D7B0-8EA4-470E-AECA-58056EC694C7}" dt="2025-03-05T12:51:09.588" v="490" actId="242"/>
          <ac:spMkLst>
            <pc:docMk/>
            <pc:sldMk cId="1039774158" sldId="2147483600"/>
            <ac:spMk id="25" creationId="{FE46E91F-3CBA-E9F9-0726-CCB2695DDC3C}"/>
          </ac:spMkLst>
        </pc:spChg>
        <pc:spChg chg="mod">
          <ac:chgData name="Navya Singh" userId="cd673361-64ef-4ed2-afd4-a7b21638fb08" providerId="ADAL" clId="{39C6D7B0-8EA4-470E-AECA-58056EC694C7}" dt="2025-03-05T12:51:09.588" v="490" actId="242"/>
          <ac:spMkLst>
            <pc:docMk/>
            <pc:sldMk cId="1039774158" sldId="2147483600"/>
            <ac:spMk id="26" creationId="{FF414A99-AEA2-8114-CA28-3940FC05489E}"/>
          </ac:spMkLst>
        </pc:spChg>
        <pc:spChg chg="mod">
          <ac:chgData name="Navya Singh" userId="cd673361-64ef-4ed2-afd4-a7b21638fb08" providerId="ADAL" clId="{39C6D7B0-8EA4-470E-AECA-58056EC694C7}" dt="2025-03-05T12:51:09.588" v="490" actId="242"/>
          <ac:spMkLst>
            <pc:docMk/>
            <pc:sldMk cId="1039774158" sldId="2147483600"/>
            <ac:spMk id="27" creationId="{688FFE22-65BB-F999-6FB0-EB1146E682AD}"/>
          </ac:spMkLst>
        </pc:spChg>
        <pc:spChg chg="mod">
          <ac:chgData name="Navya Singh" userId="cd673361-64ef-4ed2-afd4-a7b21638fb08" providerId="ADAL" clId="{39C6D7B0-8EA4-470E-AECA-58056EC694C7}" dt="2025-03-05T12:51:09.588" v="490" actId="242"/>
          <ac:spMkLst>
            <pc:docMk/>
            <pc:sldMk cId="1039774158" sldId="2147483600"/>
            <ac:spMk id="28" creationId="{2A8BC35A-B9BE-9067-40FA-92ED3DD5D624}"/>
          </ac:spMkLst>
        </pc:spChg>
        <pc:spChg chg="mod">
          <ac:chgData name="Navya Singh" userId="cd673361-64ef-4ed2-afd4-a7b21638fb08" providerId="ADAL" clId="{39C6D7B0-8EA4-470E-AECA-58056EC694C7}" dt="2025-03-05T12:51:09.588" v="490" actId="242"/>
          <ac:spMkLst>
            <pc:docMk/>
            <pc:sldMk cId="1039774158" sldId="2147483600"/>
            <ac:spMk id="29" creationId="{0F090CCE-A7C3-6B37-8E72-C7201C61FD0D}"/>
          </ac:spMkLst>
        </pc:spChg>
        <pc:spChg chg="mod">
          <ac:chgData name="Navya Singh" userId="cd673361-64ef-4ed2-afd4-a7b21638fb08" providerId="ADAL" clId="{39C6D7B0-8EA4-470E-AECA-58056EC694C7}" dt="2025-03-05T12:51:09.588" v="490" actId="242"/>
          <ac:spMkLst>
            <pc:docMk/>
            <pc:sldMk cId="1039774158" sldId="2147483600"/>
            <ac:spMk id="30" creationId="{47A6F456-61E4-BA7C-48DE-A628AD51A745}"/>
          </ac:spMkLst>
        </pc:spChg>
        <pc:spChg chg="mod">
          <ac:chgData name="Navya Singh" userId="cd673361-64ef-4ed2-afd4-a7b21638fb08" providerId="ADAL" clId="{39C6D7B0-8EA4-470E-AECA-58056EC694C7}" dt="2025-03-05T12:43:11.713" v="52"/>
          <ac:spMkLst>
            <pc:docMk/>
            <pc:sldMk cId="1039774158" sldId="2147483600"/>
            <ac:spMk id="32" creationId="{071415FA-3CD5-1898-F106-0778666CBA67}"/>
          </ac:spMkLst>
        </pc:spChg>
        <pc:spChg chg="mod">
          <ac:chgData name="Navya Singh" userId="cd673361-64ef-4ed2-afd4-a7b21638fb08" providerId="ADAL" clId="{39C6D7B0-8EA4-470E-AECA-58056EC694C7}" dt="2025-03-05T12:43:11.713" v="52"/>
          <ac:spMkLst>
            <pc:docMk/>
            <pc:sldMk cId="1039774158" sldId="2147483600"/>
            <ac:spMk id="34" creationId="{478AD76F-2A30-0B4E-10F5-3964431E1532}"/>
          </ac:spMkLst>
        </pc:spChg>
        <pc:spChg chg="mod">
          <ac:chgData name="Navya Singh" userId="cd673361-64ef-4ed2-afd4-a7b21638fb08" providerId="ADAL" clId="{39C6D7B0-8EA4-470E-AECA-58056EC694C7}" dt="2025-03-05T12:43:11.713" v="52"/>
          <ac:spMkLst>
            <pc:docMk/>
            <pc:sldMk cId="1039774158" sldId="2147483600"/>
            <ac:spMk id="35" creationId="{58B5260D-47B6-FF1C-E730-D57CC50A7D48}"/>
          </ac:spMkLst>
        </pc:spChg>
        <pc:spChg chg="mod">
          <ac:chgData name="Navya Singh" userId="cd673361-64ef-4ed2-afd4-a7b21638fb08" providerId="ADAL" clId="{39C6D7B0-8EA4-470E-AECA-58056EC694C7}" dt="2025-03-05T12:43:11.713" v="52"/>
          <ac:spMkLst>
            <pc:docMk/>
            <pc:sldMk cId="1039774158" sldId="2147483600"/>
            <ac:spMk id="38" creationId="{2BDA88A7-2A95-6A91-F14D-1581B7F6697D}"/>
          </ac:spMkLst>
        </pc:spChg>
        <pc:spChg chg="mod">
          <ac:chgData name="Navya Singh" userId="cd673361-64ef-4ed2-afd4-a7b21638fb08" providerId="ADAL" clId="{39C6D7B0-8EA4-470E-AECA-58056EC694C7}" dt="2025-03-05T12:43:11.713" v="52"/>
          <ac:spMkLst>
            <pc:docMk/>
            <pc:sldMk cId="1039774158" sldId="2147483600"/>
            <ac:spMk id="40" creationId="{991B2A93-A9A2-495A-AF63-E56D367F9F31}"/>
          </ac:spMkLst>
        </pc:spChg>
        <pc:spChg chg="mod">
          <ac:chgData name="Navya Singh" userId="cd673361-64ef-4ed2-afd4-a7b21638fb08" providerId="ADAL" clId="{39C6D7B0-8EA4-470E-AECA-58056EC694C7}" dt="2025-03-05T12:59:40.203" v="1023" actId="1037"/>
          <ac:spMkLst>
            <pc:docMk/>
            <pc:sldMk cId="1039774158" sldId="2147483600"/>
            <ac:spMk id="52" creationId="{0DFE3E40-C142-10A4-67DA-395EC4EB80F5}"/>
          </ac:spMkLst>
        </pc:spChg>
        <pc:spChg chg="mod">
          <ac:chgData name="Navya Singh" userId="cd673361-64ef-4ed2-afd4-a7b21638fb08" providerId="ADAL" clId="{39C6D7B0-8EA4-470E-AECA-58056EC694C7}" dt="2025-03-05T12:43:11.713" v="52"/>
          <ac:spMkLst>
            <pc:docMk/>
            <pc:sldMk cId="1039774158" sldId="2147483600"/>
            <ac:spMk id="53" creationId="{2123C363-49A6-580B-95C9-EC2607C50BB0}"/>
          </ac:spMkLst>
        </pc:spChg>
        <pc:spChg chg="mod">
          <ac:chgData name="Navya Singh" userId="cd673361-64ef-4ed2-afd4-a7b21638fb08" providerId="ADAL" clId="{39C6D7B0-8EA4-470E-AECA-58056EC694C7}" dt="2025-03-05T12:43:11.713" v="52"/>
          <ac:spMkLst>
            <pc:docMk/>
            <pc:sldMk cId="1039774158" sldId="2147483600"/>
            <ac:spMk id="55" creationId="{A4F928D2-9A8D-AC9F-4278-23BE7CA946C8}"/>
          </ac:spMkLst>
        </pc:spChg>
        <pc:spChg chg="add del">
          <ac:chgData name="Navya Singh" userId="cd673361-64ef-4ed2-afd4-a7b21638fb08" providerId="ADAL" clId="{39C6D7B0-8EA4-470E-AECA-58056EC694C7}" dt="2025-03-05T12:43:02.637" v="50" actId="478"/>
          <ac:spMkLst>
            <pc:docMk/>
            <pc:sldMk cId="1039774158" sldId="2147483600"/>
            <ac:spMk id="59" creationId="{FD7277FA-9EB3-5684-68FD-064E563F0D31}"/>
          </ac:spMkLst>
        </pc:spChg>
        <pc:spChg chg="add del">
          <ac:chgData name="Navya Singh" userId="cd673361-64ef-4ed2-afd4-a7b21638fb08" providerId="ADAL" clId="{39C6D7B0-8EA4-470E-AECA-58056EC694C7}" dt="2025-03-05T12:43:02.637" v="50" actId="478"/>
          <ac:spMkLst>
            <pc:docMk/>
            <pc:sldMk cId="1039774158" sldId="2147483600"/>
            <ac:spMk id="61" creationId="{038C0EED-CEE3-3D81-24CA-3125E0C67647}"/>
          </ac:spMkLst>
        </pc:spChg>
        <pc:spChg chg="add del">
          <ac:chgData name="Navya Singh" userId="cd673361-64ef-4ed2-afd4-a7b21638fb08" providerId="ADAL" clId="{39C6D7B0-8EA4-470E-AECA-58056EC694C7}" dt="2025-03-05T12:43:02.637" v="50" actId="478"/>
          <ac:spMkLst>
            <pc:docMk/>
            <pc:sldMk cId="1039774158" sldId="2147483600"/>
            <ac:spMk id="62" creationId="{21BF6F16-1C6C-E6C1-5199-820365E764AC}"/>
          </ac:spMkLst>
        </pc:spChg>
        <pc:spChg chg="add del">
          <ac:chgData name="Navya Singh" userId="cd673361-64ef-4ed2-afd4-a7b21638fb08" providerId="ADAL" clId="{39C6D7B0-8EA4-470E-AECA-58056EC694C7}" dt="2025-03-05T12:43:02.637" v="50" actId="478"/>
          <ac:spMkLst>
            <pc:docMk/>
            <pc:sldMk cId="1039774158" sldId="2147483600"/>
            <ac:spMk id="63" creationId="{B3438E0E-B8DE-2852-E322-65F24CC7923D}"/>
          </ac:spMkLst>
        </pc:spChg>
        <pc:spChg chg="add del mod">
          <ac:chgData name="Navya Singh" userId="cd673361-64ef-4ed2-afd4-a7b21638fb08" providerId="ADAL" clId="{39C6D7B0-8EA4-470E-AECA-58056EC694C7}" dt="2025-03-05T12:58:27.861" v="944" actId="478"/>
          <ac:spMkLst>
            <pc:docMk/>
            <pc:sldMk cId="1039774158" sldId="2147483600"/>
            <ac:spMk id="67" creationId="{7BDBB332-F225-0864-BE8B-24DC9730D480}"/>
          </ac:spMkLst>
        </pc:spChg>
        <pc:spChg chg="add del mod">
          <ac:chgData name="Navya Singh" userId="cd673361-64ef-4ed2-afd4-a7b21638fb08" providerId="ADAL" clId="{39C6D7B0-8EA4-470E-AECA-58056EC694C7}" dt="2025-03-05T12:58:27.861" v="944" actId="478"/>
          <ac:spMkLst>
            <pc:docMk/>
            <pc:sldMk cId="1039774158" sldId="2147483600"/>
            <ac:spMk id="68" creationId="{572AA06E-D99A-C49A-49E6-A150946E4234}"/>
          </ac:spMkLst>
        </pc:spChg>
        <pc:spChg chg="del mod">
          <ac:chgData name="Navya Singh" userId="cd673361-64ef-4ed2-afd4-a7b21638fb08" providerId="ADAL" clId="{39C6D7B0-8EA4-470E-AECA-58056EC694C7}" dt="2025-03-05T12:58:27.861" v="944" actId="478"/>
          <ac:spMkLst>
            <pc:docMk/>
            <pc:sldMk cId="1039774158" sldId="2147483600"/>
            <ac:spMk id="69" creationId="{DFD9C91A-42A4-61A8-7DD9-70DF1553F390}"/>
          </ac:spMkLst>
        </pc:spChg>
        <pc:spChg chg="add del mod">
          <ac:chgData name="Navya Singh" userId="cd673361-64ef-4ed2-afd4-a7b21638fb08" providerId="ADAL" clId="{39C6D7B0-8EA4-470E-AECA-58056EC694C7}" dt="2025-03-05T12:58:27.861" v="944" actId="478"/>
          <ac:spMkLst>
            <pc:docMk/>
            <pc:sldMk cId="1039774158" sldId="2147483600"/>
            <ac:spMk id="71" creationId="{3EFEAC21-CAEF-B748-0666-77455C2D2E83}"/>
          </ac:spMkLst>
        </pc:spChg>
        <pc:spChg chg="del mod">
          <ac:chgData name="Navya Singh" userId="cd673361-64ef-4ed2-afd4-a7b21638fb08" providerId="ADAL" clId="{39C6D7B0-8EA4-470E-AECA-58056EC694C7}" dt="2025-03-05T12:58:27.861" v="944" actId="478"/>
          <ac:spMkLst>
            <pc:docMk/>
            <pc:sldMk cId="1039774158" sldId="2147483600"/>
            <ac:spMk id="72" creationId="{C2900F78-DB53-6641-ACC3-3091DDAF957A}"/>
          </ac:spMkLst>
        </pc:spChg>
        <pc:spChg chg="add del mod">
          <ac:chgData name="Navya Singh" userId="cd673361-64ef-4ed2-afd4-a7b21638fb08" providerId="ADAL" clId="{39C6D7B0-8EA4-470E-AECA-58056EC694C7}" dt="2025-03-05T12:58:27.861" v="944" actId="478"/>
          <ac:spMkLst>
            <pc:docMk/>
            <pc:sldMk cId="1039774158" sldId="2147483600"/>
            <ac:spMk id="73" creationId="{6780EB22-3ECB-DF31-9A40-3147E5E21F7B}"/>
          </ac:spMkLst>
        </pc:spChg>
        <pc:spChg chg="add del mod">
          <ac:chgData name="Navya Singh" userId="cd673361-64ef-4ed2-afd4-a7b21638fb08" providerId="ADAL" clId="{39C6D7B0-8EA4-470E-AECA-58056EC694C7}" dt="2025-03-05T12:58:27.861" v="944" actId="478"/>
          <ac:spMkLst>
            <pc:docMk/>
            <pc:sldMk cId="1039774158" sldId="2147483600"/>
            <ac:spMk id="74" creationId="{3BB97C88-0DF1-680C-D6CD-02B9E4439BB8}"/>
          </ac:spMkLst>
        </pc:spChg>
        <pc:spChg chg="add del mod">
          <ac:chgData name="Navya Singh" userId="cd673361-64ef-4ed2-afd4-a7b21638fb08" providerId="ADAL" clId="{39C6D7B0-8EA4-470E-AECA-58056EC694C7}" dt="2025-03-05T12:58:27.861" v="944" actId="478"/>
          <ac:spMkLst>
            <pc:docMk/>
            <pc:sldMk cId="1039774158" sldId="2147483600"/>
            <ac:spMk id="75" creationId="{03C6261C-DDA5-B2CC-4BB0-64D484802511}"/>
          </ac:spMkLst>
        </pc:spChg>
        <pc:spChg chg="del mod">
          <ac:chgData name="Navya Singh" userId="cd673361-64ef-4ed2-afd4-a7b21638fb08" providerId="ADAL" clId="{39C6D7B0-8EA4-470E-AECA-58056EC694C7}" dt="2025-03-05T12:58:27.861" v="944" actId="478"/>
          <ac:spMkLst>
            <pc:docMk/>
            <pc:sldMk cId="1039774158" sldId="2147483600"/>
            <ac:spMk id="76" creationId="{36FC9A4A-99FA-E887-7702-D2C99E989CAA}"/>
          </ac:spMkLst>
        </pc:spChg>
        <pc:spChg chg="mod">
          <ac:chgData name="Navya Singh" userId="cd673361-64ef-4ed2-afd4-a7b21638fb08" providerId="ADAL" clId="{39C6D7B0-8EA4-470E-AECA-58056EC694C7}" dt="2025-03-05T12:56:24.915" v="809" actId="554"/>
          <ac:spMkLst>
            <pc:docMk/>
            <pc:sldMk cId="1039774158" sldId="2147483600"/>
            <ac:spMk id="77" creationId="{ED941E5A-7306-5133-E7EE-6EEC352A7D80}"/>
          </ac:spMkLst>
        </pc:spChg>
        <pc:spChg chg="mod">
          <ac:chgData name="Navya Singh" userId="cd673361-64ef-4ed2-afd4-a7b21638fb08" providerId="ADAL" clId="{39C6D7B0-8EA4-470E-AECA-58056EC694C7}" dt="2025-03-05T12:55:08.079" v="801" actId="14100"/>
          <ac:spMkLst>
            <pc:docMk/>
            <pc:sldMk cId="1039774158" sldId="2147483600"/>
            <ac:spMk id="78" creationId="{2A1DA313-5554-3709-C96A-7651B79AE362}"/>
          </ac:spMkLst>
        </pc:spChg>
        <pc:spChg chg="mod">
          <ac:chgData name="Navya Singh" userId="cd673361-64ef-4ed2-afd4-a7b21638fb08" providerId="ADAL" clId="{39C6D7B0-8EA4-470E-AECA-58056EC694C7}" dt="2025-03-05T12:56:06.190" v="807" actId="14100"/>
          <ac:spMkLst>
            <pc:docMk/>
            <pc:sldMk cId="1039774158" sldId="2147483600"/>
            <ac:spMk id="79" creationId="{7315A212-CF97-10C9-009D-EB837A66094F}"/>
          </ac:spMkLst>
        </pc:spChg>
        <pc:spChg chg="add mod">
          <ac:chgData name="Navya Singh" userId="cd673361-64ef-4ed2-afd4-a7b21638fb08" providerId="ADAL" clId="{39C6D7B0-8EA4-470E-AECA-58056EC694C7}" dt="2025-03-05T12:57:00.177" v="831" actId="3064"/>
          <ac:spMkLst>
            <pc:docMk/>
            <pc:sldMk cId="1039774158" sldId="2147483600"/>
            <ac:spMk id="80" creationId="{15D6FADD-3F7F-D8B4-6AE7-40C3BADA4E4D}"/>
          </ac:spMkLst>
        </pc:spChg>
        <pc:spChg chg="mod">
          <ac:chgData name="Navya Singh" userId="cd673361-64ef-4ed2-afd4-a7b21638fb08" providerId="ADAL" clId="{39C6D7B0-8EA4-470E-AECA-58056EC694C7}" dt="2025-03-05T12:53:48.230" v="772" actId="255"/>
          <ac:spMkLst>
            <pc:docMk/>
            <pc:sldMk cId="1039774158" sldId="2147483600"/>
            <ac:spMk id="81" creationId="{0D6D333A-A001-8183-2F81-51CF5F4E082F}"/>
          </ac:spMkLst>
        </pc:spChg>
        <pc:spChg chg="mod">
          <ac:chgData name="Navya Singh" userId="cd673361-64ef-4ed2-afd4-a7b21638fb08" providerId="ADAL" clId="{39C6D7B0-8EA4-470E-AECA-58056EC694C7}" dt="2025-03-05T12:53:48.230" v="772" actId="255"/>
          <ac:spMkLst>
            <pc:docMk/>
            <pc:sldMk cId="1039774158" sldId="2147483600"/>
            <ac:spMk id="82" creationId="{E4602DDF-BD65-C09D-B1A2-D1E7D8423C36}"/>
          </ac:spMkLst>
        </pc:spChg>
        <pc:spChg chg="add mod">
          <ac:chgData name="Navya Singh" userId="cd673361-64ef-4ed2-afd4-a7b21638fb08" providerId="ADAL" clId="{39C6D7B0-8EA4-470E-AECA-58056EC694C7}" dt="2025-03-05T12:57:00.177" v="831" actId="3064"/>
          <ac:spMkLst>
            <pc:docMk/>
            <pc:sldMk cId="1039774158" sldId="2147483600"/>
            <ac:spMk id="83" creationId="{B74F979F-BC93-B612-25F0-603E8ECB0DC8}"/>
          </ac:spMkLst>
        </pc:spChg>
        <pc:spChg chg="add mod">
          <ac:chgData name="Navya Singh" userId="cd673361-64ef-4ed2-afd4-a7b21638fb08" providerId="ADAL" clId="{39C6D7B0-8EA4-470E-AECA-58056EC694C7}" dt="2025-03-05T12:57:00.177" v="831" actId="3064"/>
          <ac:spMkLst>
            <pc:docMk/>
            <pc:sldMk cId="1039774158" sldId="2147483600"/>
            <ac:spMk id="84" creationId="{2F4D4219-4297-E9FC-BF85-4DC6C1AED56D}"/>
          </ac:spMkLst>
        </pc:spChg>
        <pc:spChg chg="add mod">
          <ac:chgData name="Navya Singh" userId="cd673361-64ef-4ed2-afd4-a7b21638fb08" providerId="ADAL" clId="{39C6D7B0-8EA4-470E-AECA-58056EC694C7}" dt="2025-03-05T12:57:00.177" v="831" actId="3064"/>
          <ac:spMkLst>
            <pc:docMk/>
            <pc:sldMk cId="1039774158" sldId="2147483600"/>
            <ac:spMk id="85" creationId="{40389695-47F5-CE3F-3EE7-0B9EBE84C1F6}"/>
          </ac:spMkLst>
        </pc:spChg>
        <pc:spChg chg="add mod">
          <ac:chgData name="Navya Singh" userId="cd673361-64ef-4ed2-afd4-a7b21638fb08" providerId="ADAL" clId="{39C6D7B0-8EA4-470E-AECA-58056EC694C7}" dt="2025-03-05T13:02:51.190" v="1090" actId="14100"/>
          <ac:spMkLst>
            <pc:docMk/>
            <pc:sldMk cId="1039774158" sldId="2147483600"/>
            <ac:spMk id="89" creationId="{B1165A64-1767-6482-9956-73F5B9594623}"/>
          </ac:spMkLst>
        </pc:spChg>
        <pc:spChg chg="add mod">
          <ac:chgData name="Navya Singh" userId="cd673361-64ef-4ed2-afd4-a7b21638fb08" providerId="ADAL" clId="{39C6D7B0-8EA4-470E-AECA-58056EC694C7}" dt="2025-03-05T13:03:09.841" v="1096" actId="1036"/>
          <ac:spMkLst>
            <pc:docMk/>
            <pc:sldMk cId="1039774158" sldId="2147483600"/>
            <ac:spMk id="90" creationId="{11DF9E47-6521-C02E-3179-ED0448DF6807}"/>
          </ac:spMkLst>
        </pc:spChg>
        <pc:spChg chg="add mod">
          <ac:chgData name="Navya Singh" userId="cd673361-64ef-4ed2-afd4-a7b21638fb08" providerId="ADAL" clId="{39C6D7B0-8EA4-470E-AECA-58056EC694C7}" dt="2025-03-05T13:03:09.841" v="1096" actId="1036"/>
          <ac:spMkLst>
            <pc:docMk/>
            <pc:sldMk cId="1039774158" sldId="2147483600"/>
            <ac:spMk id="91" creationId="{70C31495-16B1-16FC-0C40-55E423CC5CCB}"/>
          </ac:spMkLst>
        </pc:spChg>
        <pc:spChg chg="add mod">
          <ac:chgData name="Navya Singh" userId="cd673361-64ef-4ed2-afd4-a7b21638fb08" providerId="ADAL" clId="{39C6D7B0-8EA4-470E-AECA-58056EC694C7}" dt="2025-03-05T13:03:09.841" v="1096" actId="1036"/>
          <ac:spMkLst>
            <pc:docMk/>
            <pc:sldMk cId="1039774158" sldId="2147483600"/>
            <ac:spMk id="92" creationId="{943BC27A-0292-FE72-E96A-648C83CBB89B}"/>
          </ac:spMkLst>
        </pc:spChg>
        <pc:spChg chg="add mod">
          <ac:chgData name="Navya Singh" userId="cd673361-64ef-4ed2-afd4-a7b21638fb08" providerId="ADAL" clId="{39C6D7B0-8EA4-470E-AECA-58056EC694C7}" dt="2025-03-05T13:03:09.841" v="1096" actId="1036"/>
          <ac:spMkLst>
            <pc:docMk/>
            <pc:sldMk cId="1039774158" sldId="2147483600"/>
            <ac:spMk id="93" creationId="{60954526-B719-C37B-F299-CAB92885CBBC}"/>
          </ac:spMkLst>
        </pc:spChg>
        <pc:spChg chg="add mod">
          <ac:chgData name="Navya Singh" userId="cd673361-64ef-4ed2-afd4-a7b21638fb08" providerId="ADAL" clId="{39C6D7B0-8EA4-470E-AECA-58056EC694C7}" dt="2025-03-05T13:03:05.563" v="1095" actId="1036"/>
          <ac:spMkLst>
            <pc:docMk/>
            <pc:sldMk cId="1039774158" sldId="2147483600"/>
            <ac:spMk id="94" creationId="{4D84C055-F1C8-5AD5-DB74-6561D42F00B3}"/>
          </ac:spMkLst>
        </pc:spChg>
        <pc:spChg chg="add mod">
          <ac:chgData name="Navya Singh" userId="cd673361-64ef-4ed2-afd4-a7b21638fb08" providerId="ADAL" clId="{39C6D7B0-8EA4-470E-AECA-58056EC694C7}" dt="2025-03-05T13:03:04.051" v="1094" actId="1036"/>
          <ac:spMkLst>
            <pc:docMk/>
            <pc:sldMk cId="1039774158" sldId="2147483600"/>
            <ac:spMk id="95" creationId="{89390530-0AF2-C238-DDC6-4668C5DDB75C}"/>
          </ac:spMkLst>
        </pc:spChg>
        <pc:spChg chg="add mod">
          <ac:chgData name="Navya Singh" userId="cd673361-64ef-4ed2-afd4-a7b21638fb08" providerId="ADAL" clId="{39C6D7B0-8EA4-470E-AECA-58056EC694C7}" dt="2025-03-05T13:03:01.427" v="1093" actId="1036"/>
          <ac:spMkLst>
            <pc:docMk/>
            <pc:sldMk cId="1039774158" sldId="2147483600"/>
            <ac:spMk id="96" creationId="{66A10542-B674-A606-29F4-7D010D489A9C}"/>
          </ac:spMkLst>
        </pc:spChg>
        <pc:spChg chg="add mod">
          <ac:chgData name="Navya Singh" userId="cd673361-64ef-4ed2-afd4-a7b21638fb08" providerId="ADAL" clId="{39C6D7B0-8EA4-470E-AECA-58056EC694C7}" dt="2025-03-05T13:03:09.841" v="1096" actId="1036"/>
          <ac:spMkLst>
            <pc:docMk/>
            <pc:sldMk cId="1039774158" sldId="2147483600"/>
            <ac:spMk id="97" creationId="{17AF50F9-145D-8364-5CF5-F4E8D3143DAE}"/>
          </ac:spMkLst>
        </pc:spChg>
        <pc:spChg chg="add mod">
          <ac:chgData name="Navya Singh" userId="cd673361-64ef-4ed2-afd4-a7b21638fb08" providerId="ADAL" clId="{39C6D7B0-8EA4-470E-AECA-58056EC694C7}" dt="2025-03-05T13:04:31.269" v="1235" actId="1038"/>
          <ac:spMkLst>
            <pc:docMk/>
            <pc:sldMk cId="1039774158" sldId="2147483600"/>
            <ac:spMk id="98" creationId="{D6A92537-E6F9-3FCE-C156-73E62102BE92}"/>
          </ac:spMkLst>
        </pc:spChg>
        <pc:spChg chg="add mod">
          <ac:chgData name="Navya Singh" userId="cd673361-64ef-4ed2-afd4-a7b21638fb08" providerId="ADAL" clId="{39C6D7B0-8EA4-470E-AECA-58056EC694C7}" dt="2025-03-05T13:04:31.269" v="1235" actId="1038"/>
          <ac:spMkLst>
            <pc:docMk/>
            <pc:sldMk cId="1039774158" sldId="2147483600"/>
            <ac:spMk id="99" creationId="{FA63ABDF-04EF-12C5-9430-ED545F040E2A}"/>
          </ac:spMkLst>
        </pc:spChg>
        <pc:spChg chg="add mod">
          <ac:chgData name="Navya Singh" userId="cd673361-64ef-4ed2-afd4-a7b21638fb08" providerId="ADAL" clId="{39C6D7B0-8EA4-470E-AECA-58056EC694C7}" dt="2025-03-05T13:04:31.269" v="1235" actId="1038"/>
          <ac:spMkLst>
            <pc:docMk/>
            <pc:sldMk cId="1039774158" sldId="2147483600"/>
            <ac:spMk id="100" creationId="{B0E707B9-A709-B608-FC91-6ABB19CFC530}"/>
          </ac:spMkLst>
        </pc:spChg>
        <pc:grpChg chg="add del">
          <ac:chgData name="Navya Singh" userId="cd673361-64ef-4ed2-afd4-a7b21638fb08" providerId="ADAL" clId="{39C6D7B0-8EA4-470E-AECA-58056EC694C7}" dt="2025-03-05T12:43:02.858" v="51" actId="478"/>
          <ac:grpSpMkLst>
            <pc:docMk/>
            <pc:sldMk cId="1039774158" sldId="2147483600"/>
            <ac:grpSpMk id="6" creationId="{08A972BC-E100-163B-469D-17DF125F03FA}"/>
          </ac:grpSpMkLst>
        </pc:grpChg>
        <pc:grpChg chg="mod">
          <ac:chgData name="Navya Singh" userId="cd673361-64ef-4ed2-afd4-a7b21638fb08" providerId="ADAL" clId="{39C6D7B0-8EA4-470E-AECA-58056EC694C7}" dt="2025-03-05T13:03:33.945" v="1111" actId="1036"/>
          <ac:grpSpMkLst>
            <pc:docMk/>
            <pc:sldMk cId="1039774158" sldId="2147483600"/>
            <ac:grpSpMk id="17" creationId="{B1361C17-2415-BC5F-15C9-36E145B41372}"/>
          </ac:grpSpMkLst>
        </pc:grpChg>
        <pc:picChg chg="add mod">
          <ac:chgData name="Navya Singh" userId="cd673361-64ef-4ed2-afd4-a7b21638fb08" providerId="ADAL" clId="{39C6D7B0-8EA4-470E-AECA-58056EC694C7}" dt="2025-03-05T13:04:31.269" v="1235" actId="1038"/>
          <ac:picMkLst>
            <pc:docMk/>
            <pc:sldMk cId="1039774158" sldId="2147483600"/>
            <ac:picMk id="102" creationId="{34380A5A-489F-AEC2-2233-A9263CF869F5}"/>
          </ac:picMkLst>
        </pc:picChg>
        <pc:cxnChg chg="mod">
          <ac:chgData name="Navya Singh" userId="cd673361-64ef-4ed2-afd4-a7b21638fb08" providerId="ADAL" clId="{39C6D7B0-8EA4-470E-AECA-58056EC694C7}" dt="2025-03-05T12:43:43.541" v="201" actId="14100"/>
          <ac:cxnSpMkLst>
            <pc:docMk/>
            <pc:sldMk cId="1039774158" sldId="2147483600"/>
            <ac:cxnSpMk id="41" creationId="{E07E17CA-CC7F-D58E-F13F-070F13ED6D9B}"/>
          </ac:cxnSpMkLst>
        </pc:cxnChg>
        <pc:cxnChg chg="mod">
          <ac:chgData name="Navya Singh" userId="cd673361-64ef-4ed2-afd4-a7b21638fb08" providerId="ADAL" clId="{39C6D7B0-8EA4-470E-AECA-58056EC694C7}" dt="2025-03-05T12:43:43.541" v="201" actId="14100"/>
          <ac:cxnSpMkLst>
            <pc:docMk/>
            <pc:sldMk cId="1039774158" sldId="2147483600"/>
            <ac:cxnSpMk id="42" creationId="{E515DEDF-04E1-2581-3CFC-531BB1138E06}"/>
          </ac:cxnSpMkLst>
        </pc:cxnChg>
        <pc:cxnChg chg="mod">
          <ac:chgData name="Navya Singh" userId="cd673361-64ef-4ed2-afd4-a7b21638fb08" providerId="ADAL" clId="{39C6D7B0-8EA4-470E-AECA-58056EC694C7}" dt="2025-03-05T12:43:43.541" v="201" actId="14100"/>
          <ac:cxnSpMkLst>
            <pc:docMk/>
            <pc:sldMk cId="1039774158" sldId="2147483600"/>
            <ac:cxnSpMk id="43" creationId="{8D911144-F631-86E1-30C2-072320B92501}"/>
          </ac:cxnSpMkLst>
        </pc:cxnChg>
        <pc:cxnChg chg="mod">
          <ac:chgData name="Navya Singh" userId="cd673361-64ef-4ed2-afd4-a7b21638fb08" providerId="ADAL" clId="{39C6D7B0-8EA4-470E-AECA-58056EC694C7}" dt="2025-03-05T12:43:43.541" v="201" actId="14100"/>
          <ac:cxnSpMkLst>
            <pc:docMk/>
            <pc:sldMk cId="1039774158" sldId="2147483600"/>
            <ac:cxnSpMk id="44" creationId="{B537056A-3C8A-B0F7-720D-BF970F60EFE4}"/>
          </ac:cxnSpMkLst>
        </pc:cxnChg>
        <pc:cxnChg chg="mod">
          <ac:chgData name="Navya Singh" userId="cd673361-64ef-4ed2-afd4-a7b21638fb08" providerId="ADAL" clId="{39C6D7B0-8EA4-470E-AECA-58056EC694C7}" dt="2025-03-05T12:43:43.541" v="201" actId="14100"/>
          <ac:cxnSpMkLst>
            <pc:docMk/>
            <pc:sldMk cId="1039774158" sldId="2147483600"/>
            <ac:cxnSpMk id="45" creationId="{61068325-1F0D-57A4-3121-EDB809A643E4}"/>
          </ac:cxnSpMkLst>
        </pc:cxnChg>
        <pc:cxnChg chg="mod">
          <ac:chgData name="Navya Singh" userId="cd673361-64ef-4ed2-afd4-a7b21638fb08" providerId="ADAL" clId="{39C6D7B0-8EA4-470E-AECA-58056EC694C7}" dt="2025-03-05T12:43:43.541" v="201" actId="14100"/>
          <ac:cxnSpMkLst>
            <pc:docMk/>
            <pc:sldMk cId="1039774158" sldId="2147483600"/>
            <ac:cxnSpMk id="46" creationId="{674E79B8-AB60-8AC0-16C3-9F056E030201}"/>
          </ac:cxnSpMkLst>
        </pc:cxnChg>
        <pc:cxnChg chg="mod">
          <ac:chgData name="Navya Singh" userId="cd673361-64ef-4ed2-afd4-a7b21638fb08" providerId="ADAL" clId="{39C6D7B0-8EA4-470E-AECA-58056EC694C7}" dt="2025-03-05T12:43:43.541" v="201" actId="14100"/>
          <ac:cxnSpMkLst>
            <pc:docMk/>
            <pc:sldMk cId="1039774158" sldId="2147483600"/>
            <ac:cxnSpMk id="47" creationId="{7309C45B-70BF-781E-E672-E70CDB8A34FB}"/>
          </ac:cxnSpMkLst>
        </pc:cxnChg>
        <pc:cxnChg chg="mod">
          <ac:chgData name="Navya Singh" userId="cd673361-64ef-4ed2-afd4-a7b21638fb08" providerId="ADAL" clId="{39C6D7B0-8EA4-470E-AECA-58056EC694C7}" dt="2025-03-05T12:43:43.541" v="201" actId="14100"/>
          <ac:cxnSpMkLst>
            <pc:docMk/>
            <pc:sldMk cId="1039774158" sldId="2147483600"/>
            <ac:cxnSpMk id="48" creationId="{A416DBA0-F40E-6A69-E6DA-F6195B7C88AF}"/>
          </ac:cxnSpMkLst>
        </pc:cxnChg>
        <pc:cxnChg chg="mod">
          <ac:chgData name="Navya Singh" userId="cd673361-64ef-4ed2-afd4-a7b21638fb08" providerId="ADAL" clId="{39C6D7B0-8EA4-470E-AECA-58056EC694C7}" dt="2025-03-05T12:43:43.541" v="201" actId="14100"/>
          <ac:cxnSpMkLst>
            <pc:docMk/>
            <pc:sldMk cId="1039774158" sldId="2147483600"/>
            <ac:cxnSpMk id="49" creationId="{A4941569-22A3-0456-A9BF-A1C5863CD0D3}"/>
          </ac:cxnSpMkLst>
        </pc:cxnChg>
        <pc:cxnChg chg="mod">
          <ac:chgData name="Navya Singh" userId="cd673361-64ef-4ed2-afd4-a7b21638fb08" providerId="ADAL" clId="{39C6D7B0-8EA4-470E-AECA-58056EC694C7}" dt="2025-03-05T12:44:16.019" v="264" actId="14100"/>
          <ac:cxnSpMkLst>
            <pc:docMk/>
            <pc:sldMk cId="1039774158" sldId="2147483600"/>
            <ac:cxnSpMk id="50" creationId="{5F5C30E9-7904-6A54-295F-1C6BE92864AA}"/>
          </ac:cxnSpMkLst>
        </pc:cxnChg>
        <pc:cxnChg chg="add mod">
          <ac:chgData name="Navya Singh" userId="cd673361-64ef-4ed2-afd4-a7b21638fb08" providerId="ADAL" clId="{39C6D7B0-8EA4-470E-AECA-58056EC694C7}" dt="2025-03-05T12:57:30.075" v="887" actId="14100"/>
          <ac:cxnSpMkLst>
            <pc:docMk/>
            <pc:sldMk cId="1039774158" sldId="2147483600"/>
            <ac:cxnSpMk id="57" creationId="{A33BCA74-1DE6-7EDB-E9E7-7373113E2A23}"/>
          </ac:cxnSpMkLst>
        </pc:cxnChg>
        <pc:cxnChg chg="add del">
          <ac:chgData name="Navya Singh" userId="cd673361-64ef-4ed2-afd4-a7b21638fb08" providerId="ADAL" clId="{39C6D7B0-8EA4-470E-AECA-58056EC694C7}" dt="2025-03-05T12:43:02.858" v="51" actId="478"/>
          <ac:cxnSpMkLst>
            <pc:docMk/>
            <pc:sldMk cId="1039774158" sldId="2147483600"/>
            <ac:cxnSpMk id="58" creationId="{D8928F6E-BC75-1688-129F-2489CFBEB45C}"/>
          </ac:cxnSpMkLst>
        </pc:cxnChg>
        <pc:cxnChg chg="add mod">
          <ac:chgData name="Navya Singh" userId="cd673361-64ef-4ed2-afd4-a7b21638fb08" providerId="ADAL" clId="{39C6D7B0-8EA4-470E-AECA-58056EC694C7}" dt="2025-03-05T13:03:55.901" v="1133" actId="1036"/>
          <ac:cxnSpMkLst>
            <pc:docMk/>
            <pc:sldMk cId="1039774158" sldId="2147483600"/>
            <ac:cxnSpMk id="64" creationId="{B94216FD-F45B-CD0E-5E7C-53DE84E6AD26}"/>
          </ac:cxnSpMkLst>
        </pc:cxnChg>
        <pc:cxnChg chg="add mod">
          <ac:chgData name="Navya Singh" userId="cd673361-64ef-4ed2-afd4-a7b21638fb08" providerId="ADAL" clId="{39C6D7B0-8EA4-470E-AECA-58056EC694C7}" dt="2025-03-05T13:03:55.901" v="1133" actId="1036"/>
          <ac:cxnSpMkLst>
            <pc:docMk/>
            <pc:sldMk cId="1039774158" sldId="2147483600"/>
            <ac:cxnSpMk id="86" creationId="{ED5DB69B-2C50-CEEB-5DD7-41B9922E2D99}"/>
          </ac:cxnSpMkLst>
        </pc:cxnChg>
        <pc:cxnChg chg="add del mod">
          <ac:chgData name="Navya Singh" userId="cd673361-64ef-4ed2-afd4-a7b21638fb08" providerId="ADAL" clId="{39C6D7B0-8EA4-470E-AECA-58056EC694C7}" dt="2025-03-05T13:00:41.595" v="1030" actId="478"/>
          <ac:cxnSpMkLst>
            <pc:docMk/>
            <pc:sldMk cId="1039774158" sldId="2147483600"/>
            <ac:cxnSpMk id="87" creationId="{7BD18E35-F2C4-888A-A397-6C14F30F5022}"/>
          </ac:cxnSpMkLst>
        </pc:cxnChg>
        <pc:cxnChg chg="del">
          <ac:chgData name="Navya Singh" userId="cd673361-64ef-4ed2-afd4-a7b21638fb08" providerId="ADAL" clId="{39C6D7B0-8EA4-470E-AECA-58056EC694C7}" dt="2025-03-05T13:01:11.515" v="1050" actId="478"/>
          <ac:cxnSpMkLst>
            <pc:docMk/>
            <pc:sldMk cId="1039774158" sldId="2147483600"/>
            <ac:cxnSpMk id="88" creationId="{9BECD5FF-1B1D-6CF1-0A13-794B216541AD}"/>
          </ac:cxnSpMkLst>
        </pc:cxnChg>
        <pc:cxnChg chg="add mod">
          <ac:chgData name="Navya Singh" userId="cd673361-64ef-4ed2-afd4-a7b21638fb08" providerId="ADAL" clId="{39C6D7B0-8EA4-470E-AECA-58056EC694C7}" dt="2025-03-05T13:04:31.269" v="1235" actId="1038"/>
          <ac:cxnSpMkLst>
            <pc:docMk/>
            <pc:sldMk cId="1039774158" sldId="2147483600"/>
            <ac:cxnSpMk id="101" creationId="{2AEC6A1C-E059-7B16-D933-FFC1776075FC}"/>
          </ac:cxnSpMkLst>
        </pc:cxnChg>
      </pc:sldChg>
      <pc:sldChg chg="delSp modSp add mod modShow">
        <pc:chgData name="Navya Singh" userId="cd673361-64ef-4ed2-afd4-a7b21638fb08" providerId="ADAL" clId="{39C6D7B0-8EA4-470E-AECA-58056EC694C7}" dt="2025-03-05T13:04:05.549" v="1134" actId="729"/>
        <pc:sldMkLst>
          <pc:docMk/>
          <pc:sldMk cId="2249725247" sldId="2147483601"/>
        </pc:sldMkLst>
        <pc:spChg chg="mod topLvl">
          <ac:chgData name="Navya Singh" userId="cd673361-64ef-4ed2-afd4-a7b21638fb08" providerId="ADAL" clId="{39C6D7B0-8EA4-470E-AECA-58056EC694C7}" dt="2025-03-05T12:59:50.925" v="1027" actId="165"/>
          <ac:spMkLst>
            <pc:docMk/>
            <pc:sldMk cId="2249725247" sldId="2147483601"/>
            <ac:spMk id="4" creationId="{54BEB2A6-139D-72AA-094B-0A8A0A5333D1}"/>
          </ac:spMkLst>
        </pc:spChg>
        <pc:spChg chg="mod topLvl">
          <ac:chgData name="Navya Singh" userId="cd673361-64ef-4ed2-afd4-a7b21638fb08" providerId="ADAL" clId="{39C6D7B0-8EA4-470E-AECA-58056EC694C7}" dt="2025-03-05T12:59:50.925" v="1027" actId="165"/>
          <ac:spMkLst>
            <pc:docMk/>
            <pc:sldMk cId="2249725247" sldId="2147483601"/>
            <ac:spMk id="5" creationId="{355A8AE4-FD8D-F7B7-3918-AE9C06A2ED49}"/>
          </ac:spMkLst>
        </pc:spChg>
        <pc:spChg chg="mod topLvl">
          <ac:chgData name="Navya Singh" userId="cd673361-64ef-4ed2-afd4-a7b21638fb08" providerId="ADAL" clId="{39C6D7B0-8EA4-470E-AECA-58056EC694C7}" dt="2025-03-05T12:59:50.925" v="1027" actId="165"/>
          <ac:spMkLst>
            <pc:docMk/>
            <pc:sldMk cId="2249725247" sldId="2147483601"/>
            <ac:spMk id="157" creationId="{AF5A37B4-B35E-9D2B-1FCC-687313EA2D26}"/>
          </ac:spMkLst>
        </pc:spChg>
        <pc:spChg chg="mod topLvl">
          <ac:chgData name="Navya Singh" userId="cd673361-64ef-4ed2-afd4-a7b21638fb08" providerId="ADAL" clId="{39C6D7B0-8EA4-470E-AECA-58056EC694C7}" dt="2025-03-05T12:59:50.925" v="1027" actId="165"/>
          <ac:spMkLst>
            <pc:docMk/>
            <pc:sldMk cId="2249725247" sldId="2147483601"/>
            <ac:spMk id="160" creationId="{69CCC20E-B27A-D654-0F44-5112ED3128CD}"/>
          </ac:spMkLst>
        </pc:spChg>
        <pc:spChg chg="mod topLvl">
          <ac:chgData name="Navya Singh" userId="cd673361-64ef-4ed2-afd4-a7b21638fb08" providerId="ADAL" clId="{39C6D7B0-8EA4-470E-AECA-58056EC694C7}" dt="2025-03-05T12:59:50.925" v="1027" actId="165"/>
          <ac:spMkLst>
            <pc:docMk/>
            <pc:sldMk cId="2249725247" sldId="2147483601"/>
            <ac:spMk id="162" creationId="{B28044B1-9BFB-A121-4278-3CF8797FBE44}"/>
          </ac:spMkLst>
        </pc:spChg>
        <pc:spChg chg="mod topLvl">
          <ac:chgData name="Navya Singh" userId="cd673361-64ef-4ed2-afd4-a7b21638fb08" providerId="ADAL" clId="{39C6D7B0-8EA4-470E-AECA-58056EC694C7}" dt="2025-03-05T12:59:50.925" v="1027" actId="165"/>
          <ac:spMkLst>
            <pc:docMk/>
            <pc:sldMk cId="2249725247" sldId="2147483601"/>
            <ac:spMk id="183" creationId="{64EE3AAD-48E0-0124-BA6A-7868A8394F76}"/>
          </ac:spMkLst>
        </pc:spChg>
        <pc:spChg chg="mod topLvl">
          <ac:chgData name="Navya Singh" userId="cd673361-64ef-4ed2-afd4-a7b21638fb08" providerId="ADAL" clId="{39C6D7B0-8EA4-470E-AECA-58056EC694C7}" dt="2025-03-05T12:59:50.925" v="1027" actId="165"/>
          <ac:spMkLst>
            <pc:docMk/>
            <pc:sldMk cId="2249725247" sldId="2147483601"/>
            <ac:spMk id="186" creationId="{C6E4429A-1DDE-FC0D-2B50-DBFD3F29B9EA}"/>
          </ac:spMkLst>
        </pc:spChg>
        <pc:spChg chg="mod topLvl">
          <ac:chgData name="Navya Singh" userId="cd673361-64ef-4ed2-afd4-a7b21638fb08" providerId="ADAL" clId="{39C6D7B0-8EA4-470E-AECA-58056EC694C7}" dt="2025-03-05T12:59:50.925" v="1027" actId="165"/>
          <ac:spMkLst>
            <pc:docMk/>
            <pc:sldMk cId="2249725247" sldId="2147483601"/>
            <ac:spMk id="193" creationId="{E22D5156-1CE5-F3ED-EF8A-E0EAECB506AE}"/>
          </ac:spMkLst>
        </pc:spChg>
        <pc:spChg chg="mod">
          <ac:chgData name="Navya Singh" userId="cd673361-64ef-4ed2-afd4-a7b21638fb08" providerId="ADAL" clId="{39C6D7B0-8EA4-470E-AECA-58056EC694C7}" dt="2025-03-05T12:59:50.925" v="1027" actId="165"/>
          <ac:spMkLst>
            <pc:docMk/>
            <pc:sldMk cId="2249725247" sldId="2147483601"/>
            <ac:spMk id="196" creationId="{28D49D4F-F5F2-846A-E2AA-A3D28EFA7147}"/>
          </ac:spMkLst>
        </pc:spChg>
        <pc:spChg chg="mod">
          <ac:chgData name="Navya Singh" userId="cd673361-64ef-4ed2-afd4-a7b21638fb08" providerId="ADAL" clId="{39C6D7B0-8EA4-470E-AECA-58056EC694C7}" dt="2025-03-05T12:59:50.925" v="1027" actId="165"/>
          <ac:spMkLst>
            <pc:docMk/>
            <pc:sldMk cId="2249725247" sldId="2147483601"/>
            <ac:spMk id="197" creationId="{7A9A16B5-550C-3724-AE18-FF1A08DE3DCD}"/>
          </ac:spMkLst>
        </pc:spChg>
      </pc:sldChg>
    </pc:docChg>
  </pc:docChgLst>
  <pc:docChgLst>
    <pc:chgData name="Janvi Gupta" userId="930db329-4c53-4651-870b-a29f9cbc9919" providerId="ADAL" clId="{1BC39D2C-F6B6-4724-819C-323239FEC9D3}"/>
    <pc:docChg chg="undo custSel delSld modSld modSection">
      <pc:chgData name="Janvi Gupta" userId="930db329-4c53-4651-870b-a29f9cbc9919" providerId="ADAL" clId="{1BC39D2C-F6B6-4724-819C-323239FEC9D3}" dt="2025-03-05T13:09:38.530" v="15"/>
      <pc:docMkLst>
        <pc:docMk/>
      </pc:docMkLst>
      <pc:sldChg chg="modTransition">
        <pc:chgData name="Janvi Gupta" userId="930db329-4c53-4651-870b-a29f9cbc9919" providerId="ADAL" clId="{1BC39D2C-F6B6-4724-819C-323239FEC9D3}" dt="2025-03-05T13:09:34.278" v="14"/>
        <pc:sldMkLst>
          <pc:docMk/>
          <pc:sldMk cId="1505020791" sldId="292"/>
        </pc:sldMkLst>
      </pc:sldChg>
      <pc:sldChg chg="delSp mod">
        <pc:chgData name="Janvi Gupta" userId="930db329-4c53-4651-870b-a29f9cbc9919" providerId="ADAL" clId="{1BC39D2C-F6B6-4724-819C-323239FEC9D3}" dt="2025-03-05T12:59:38.308" v="0" actId="478"/>
        <pc:sldMkLst>
          <pc:docMk/>
          <pc:sldMk cId="49438611" sldId="2147483597"/>
        </pc:sldMkLst>
        <pc:spChg chg="del">
          <ac:chgData name="Janvi Gupta" userId="930db329-4c53-4651-870b-a29f9cbc9919" providerId="ADAL" clId="{1BC39D2C-F6B6-4724-819C-323239FEC9D3}" dt="2025-03-05T12:59:38.308" v="0" actId="478"/>
          <ac:spMkLst>
            <pc:docMk/>
            <pc:sldMk cId="49438611" sldId="2147483597"/>
            <ac:spMk id="14" creationId="{5A799EE4-411D-9DD5-4281-E5C6D74D029C}"/>
          </ac:spMkLst>
        </pc:spChg>
      </pc:sldChg>
      <pc:sldChg chg="addSp delSp modSp mod modTransition">
        <pc:chgData name="Janvi Gupta" userId="930db329-4c53-4651-870b-a29f9cbc9919" providerId="ADAL" clId="{1BC39D2C-F6B6-4724-819C-323239FEC9D3}" dt="2025-03-05T13:09:38.530" v="15"/>
        <pc:sldMkLst>
          <pc:docMk/>
          <pc:sldMk cId="1039774158" sldId="2147483600"/>
        </pc:sldMkLst>
        <pc:spChg chg="mod">
          <ac:chgData name="Janvi Gupta" userId="930db329-4c53-4651-870b-a29f9cbc9919" providerId="ADAL" clId="{1BC39D2C-F6B6-4724-819C-323239FEC9D3}" dt="2025-03-05T13:05:10.076" v="7" actId="2711"/>
          <ac:spMkLst>
            <pc:docMk/>
            <pc:sldMk cId="1039774158" sldId="2147483600"/>
            <ac:spMk id="77" creationId="{ED941E5A-7306-5133-E7EE-6EEC352A7D80}"/>
          </ac:spMkLst>
        </pc:spChg>
        <pc:spChg chg="mod">
          <ac:chgData name="Janvi Gupta" userId="930db329-4c53-4651-870b-a29f9cbc9919" providerId="ADAL" clId="{1BC39D2C-F6B6-4724-819C-323239FEC9D3}" dt="2025-03-05T13:05:10.076" v="7" actId="2711"/>
          <ac:spMkLst>
            <pc:docMk/>
            <pc:sldMk cId="1039774158" sldId="2147483600"/>
            <ac:spMk id="78" creationId="{2A1DA313-5554-3709-C96A-7651B79AE362}"/>
          </ac:spMkLst>
        </pc:spChg>
        <pc:spChg chg="mod">
          <ac:chgData name="Janvi Gupta" userId="930db329-4c53-4651-870b-a29f9cbc9919" providerId="ADAL" clId="{1BC39D2C-F6B6-4724-819C-323239FEC9D3}" dt="2025-03-05T13:05:10.076" v="7" actId="2711"/>
          <ac:spMkLst>
            <pc:docMk/>
            <pc:sldMk cId="1039774158" sldId="2147483600"/>
            <ac:spMk id="79" creationId="{7315A212-CF97-10C9-009D-EB837A66094F}"/>
          </ac:spMkLst>
        </pc:spChg>
        <pc:spChg chg="mod">
          <ac:chgData name="Janvi Gupta" userId="930db329-4c53-4651-870b-a29f9cbc9919" providerId="ADAL" clId="{1BC39D2C-F6B6-4724-819C-323239FEC9D3}" dt="2025-03-05T13:05:10.076" v="7" actId="2711"/>
          <ac:spMkLst>
            <pc:docMk/>
            <pc:sldMk cId="1039774158" sldId="2147483600"/>
            <ac:spMk id="80" creationId="{15D6FADD-3F7F-D8B4-6AE7-40C3BADA4E4D}"/>
          </ac:spMkLst>
        </pc:spChg>
        <pc:spChg chg="mod">
          <ac:chgData name="Janvi Gupta" userId="930db329-4c53-4651-870b-a29f9cbc9919" providerId="ADAL" clId="{1BC39D2C-F6B6-4724-819C-323239FEC9D3}" dt="2025-03-05T13:05:10.076" v="7" actId="2711"/>
          <ac:spMkLst>
            <pc:docMk/>
            <pc:sldMk cId="1039774158" sldId="2147483600"/>
            <ac:spMk id="81" creationId="{0D6D333A-A001-8183-2F81-51CF5F4E082F}"/>
          </ac:spMkLst>
        </pc:spChg>
        <pc:spChg chg="mod">
          <ac:chgData name="Janvi Gupta" userId="930db329-4c53-4651-870b-a29f9cbc9919" providerId="ADAL" clId="{1BC39D2C-F6B6-4724-819C-323239FEC9D3}" dt="2025-03-05T13:05:10.076" v="7" actId="2711"/>
          <ac:spMkLst>
            <pc:docMk/>
            <pc:sldMk cId="1039774158" sldId="2147483600"/>
            <ac:spMk id="82" creationId="{E4602DDF-BD65-C09D-B1A2-D1E7D8423C36}"/>
          </ac:spMkLst>
        </pc:spChg>
        <pc:spChg chg="mod">
          <ac:chgData name="Janvi Gupta" userId="930db329-4c53-4651-870b-a29f9cbc9919" providerId="ADAL" clId="{1BC39D2C-F6B6-4724-819C-323239FEC9D3}" dt="2025-03-05T13:05:10.076" v="7" actId="2711"/>
          <ac:spMkLst>
            <pc:docMk/>
            <pc:sldMk cId="1039774158" sldId="2147483600"/>
            <ac:spMk id="83" creationId="{B74F979F-BC93-B612-25F0-603E8ECB0DC8}"/>
          </ac:spMkLst>
        </pc:spChg>
        <pc:spChg chg="mod">
          <ac:chgData name="Janvi Gupta" userId="930db329-4c53-4651-870b-a29f9cbc9919" providerId="ADAL" clId="{1BC39D2C-F6B6-4724-819C-323239FEC9D3}" dt="2025-03-05T13:05:10.076" v="7" actId="2711"/>
          <ac:spMkLst>
            <pc:docMk/>
            <pc:sldMk cId="1039774158" sldId="2147483600"/>
            <ac:spMk id="84" creationId="{2F4D4219-4297-E9FC-BF85-4DC6C1AED56D}"/>
          </ac:spMkLst>
        </pc:spChg>
        <pc:spChg chg="mod">
          <ac:chgData name="Janvi Gupta" userId="930db329-4c53-4651-870b-a29f9cbc9919" providerId="ADAL" clId="{1BC39D2C-F6B6-4724-819C-323239FEC9D3}" dt="2025-03-05T13:05:10.076" v="7" actId="2711"/>
          <ac:spMkLst>
            <pc:docMk/>
            <pc:sldMk cId="1039774158" sldId="2147483600"/>
            <ac:spMk id="85" creationId="{40389695-47F5-CE3F-3EE7-0B9EBE84C1F6}"/>
          </ac:spMkLst>
        </pc:spChg>
        <pc:spChg chg="mod">
          <ac:chgData name="Janvi Gupta" userId="930db329-4c53-4651-870b-a29f9cbc9919" providerId="ADAL" clId="{1BC39D2C-F6B6-4724-819C-323239FEC9D3}" dt="2025-03-05T13:05:01.829" v="6" actId="2711"/>
          <ac:spMkLst>
            <pc:docMk/>
            <pc:sldMk cId="1039774158" sldId="2147483600"/>
            <ac:spMk id="89" creationId="{B1165A64-1767-6482-9956-73F5B9594623}"/>
          </ac:spMkLst>
        </pc:spChg>
        <pc:spChg chg="mod">
          <ac:chgData name="Janvi Gupta" userId="930db329-4c53-4651-870b-a29f9cbc9919" providerId="ADAL" clId="{1BC39D2C-F6B6-4724-819C-323239FEC9D3}" dt="2025-03-05T13:05:01.829" v="6" actId="2711"/>
          <ac:spMkLst>
            <pc:docMk/>
            <pc:sldMk cId="1039774158" sldId="2147483600"/>
            <ac:spMk id="90" creationId="{11DF9E47-6521-C02E-3179-ED0448DF6807}"/>
          </ac:spMkLst>
        </pc:spChg>
        <pc:spChg chg="mod">
          <ac:chgData name="Janvi Gupta" userId="930db329-4c53-4651-870b-a29f9cbc9919" providerId="ADAL" clId="{1BC39D2C-F6B6-4724-819C-323239FEC9D3}" dt="2025-03-05T13:05:01.829" v="6" actId="2711"/>
          <ac:spMkLst>
            <pc:docMk/>
            <pc:sldMk cId="1039774158" sldId="2147483600"/>
            <ac:spMk id="91" creationId="{70C31495-16B1-16FC-0C40-55E423CC5CCB}"/>
          </ac:spMkLst>
        </pc:spChg>
        <pc:spChg chg="mod">
          <ac:chgData name="Janvi Gupta" userId="930db329-4c53-4651-870b-a29f9cbc9919" providerId="ADAL" clId="{1BC39D2C-F6B6-4724-819C-323239FEC9D3}" dt="2025-03-05T13:05:01.829" v="6" actId="2711"/>
          <ac:spMkLst>
            <pc:docMk/>
            <pc:sldMk cId="1039774158" sldId="2147483600"/>
            <ac:spMk id="92" creationId="{943BC27A-0292-FE72-E96A-648C83CBB89B}"/>
          </ac:spMkLst>
        </pc:spChg>
        <pc:spChg chg="mod">
          <ac:chgData name="Janvi Gupta" userId="930db329-4c53-4651-870b-a29f9cbc9919" providerId="ADAL" clId="{1BC39D2C-F6B6-4724-819C-323239FEC9D3}" dt="2025-03-05T13:05:01.829" v="6" actId="2711"/>
          <ac:spMkLst>
            <pc:docMk/>
            <pc:sldMk cId="1039774158" sldId="2147483600"/>
            <ac:spMk id="93" creationId="{60954526-B719-C37B-F299-CAB92885CBBC}"/>
          </ac:spMkLst>
        </pc:spChg>
        <pc:spChg chg="mod">
          <ac:chgData name="Janvi Gupta" userId="930db329-4c53-4651-870b-a29f9cbc9919" providerId="ADAL" clId="{1BC39D2C-F6B6-4724-819C-323239FEC9D3}" dt="2025-03-05T13:05:01.829" v="6" actId="2711"/>
          <ac:spMkLst>
            <pc:docMk/>
            <pc:sldMk cId="1039774158" sldId="2147483600"/>
            <ac:spMk id="94" creationId="{4D84C055-F1C8-5AD5-DB74-6561D42F00B3}"/>
          </ac:spMkLst>
        </pc:spChg>
        <pc:spChg chg="mod">
          <ac:chgData name="Janvi Gupta" userId="930db329-4c53-4651-870b-a29f9cbc9919" providerId="ADAL" clId="{1BC39D2C-F6B6-4724-819C-323239FEC9D3}" dt="2025-03-05T13:05:01.829" v="6" actId="2711"/>
          <ac:spMkLst>
            <pc:docMk/>
            <pc:sldMk cId="1039774158" sldId="2147483600"/>
            <ac:spMk id="95" creationId="{89390530-0AF2-C238-DDC6-4668C5DDB75C}"/>
          </ac:spMkLst>
        </pc:spChg>
        <pc:spChg chg="mod">
          <ac:chgData name="Janvi Gupta" userId="930db329-4c53-4651-870b-a29f9cbc9919" providerId="ADAL" clId="{1BC39D2C-F6B6-4724-819C-323239FEC9D3}" dt="2025-03-05T13:05:01.829" v="6" actId="2711"/>
          <ac:spMkLst>
            <pc:docMk/>
            <pc:sldMk cId="1039774158" sldId="2147483600"/>
            <ac:spMk id="96" creationId="{66A10542-B674-A606-29F4-7D010D489A9C}"/>
          </ac:spMkLst>
        </pc:spChg>
        <pc:spChg chg="mod">
          <ac:chgData name="Janvi Gupta" userId="930db329-4c53-4651-870b-a29f9cbc9919" providerId="ADAL" clId="{1BC39D2C-F6B6-4724-819C-323239FEC9D3}" dt="2025-03-05T13:05:01.829" v="6" actId="2711"/>
          <ac:spMkLst>
            <pc:docMk/>
            <pc:sldMk cId="1039774158" sldId="2147483600"/>
            <ac:spMk id="97" creationId="{17AF50F9-145D-8364-5CF5-F4E8D3143DAE}"/>
          </ac:spMkLst>
        </pc:spChg>
        <pc:spChg chg="del">
          <ac:chgData name="Janvi Gupta" userId="930db329-4c53-4651-870b-a29f9cbc9919" providerId="ADAL" clId="{1BC39D2C-F6B6-4724-819C-323239FEC9D3}" dt="2025-03-05T13:09:09.673" v="11" actId="478"/>
          <ac:spMkLst>
            <pc:docMk/>
            <pc:sldMk cId="1039774158" sldId="2147483600"/>
            <ac:spMk id="98" creationId="{D6A92537-E6F9-3FCE-C156-73E62102BE92}"/>
          </ac:spMkLst>
        </pc:spChg>
        <pc:spChg chg="del">
          <ac:chgData name="Janvi Gupta" userId="930db329-4c53-4651-870b-a29f9cbc9919" providerId="ADAL" clId="{1BC39D2C-F6B6-4724-819C-323239FEC9D3}" dt="2025-03-05T13:09:12.589" v="12" actId="478"/>
          <ac:spMkLst>
            <pc:docMk/>
            <pc:sldMk cId="1039774158" sldId="2147483600"/>
            <ac:spMk id="99" creationId="{FA63ABDF-04EF-12C5-9430-ED545F040E2A}"/>
          </ac:spMkLst>
        </pc:spChg>
        <pc:spChg chg="del">
          <ac:chgData name="Janvi Gupta" userId="930db329-4c53-4651-870b-a29f9cbc9919" providerId="ADAL" clId="{1BC39D2C-F6B6-4724-819C-323239FEC9D3}" dt="2025-03-05T13:09:12.589" v="12" actId="478"/>
          <ac:spMkLst>
            <pc:docMk/>
            <pc:sldMk cId="1039774158" sldId="2147483600"/>
            <ac:spMk id="100" creationId="{B0E707B9-A709-B608-FC91-6ABB19CFC530}"/>
          </ac:spMkLst>
        </pc:spChg>
        <pc:spChg chg="add del mod">
          <ac:chgData name="Janvi Gupta" userId="930db329-4c53-4651-870b-a29f9cbc9919" providerId="ADAL" clId="{1BC39D2C-F6B6-4724-819C-323239FEC9D3}" dt="2025-03-05T13:09:16.096" v="13" actId="478"/>
          <ac:spMkLst>
            <pc:docMk/>
            <pc:sldMk cId="1039774158" sldId="2147483600"/>
            <ac:spMk id="104" creationId="{55BEBA07-B02E-8273-DB8E-8C56B5DB009D}"/>
          </ac:spMkLst>
        </pc:spChg>
        <pc:picChg chg="del">
          <ac:chgData name="Janvi Gupta" userId="930db329-4c53-4651-870b-a29f9cbc9919" providerId="ADAL" clId="{1BC39D2C-F6B6-4724-819C-323239FEC9D3}" dt="2025-03-05T13:09:12.589" v="12" actId="478"/>
          <ac:picMkLst>
            <pc:docMk/>
            <pc:sldMk cId="1039774158" sldId="2147483600"/>
            <ac:picMk id="102" creationId="{34380A5A-489F-AEC2-2233-A9263CF869F5}"/>
          </ac:picMkLst>
        </pc:picChg>
        <pc:cxnChg chg="mod">
          <ac:chgData name="Janvi Gupta" userId="930db329-4c53-4651-870b-a29f9cbc9919" providerId="ADAL" clId="{1BC39D2C-F6B6-4724-819C-323239FEC9D3}" dt="2025-03-05T13:04:14.155" v="2" actId="1076"/>
          <ac:cxnSpMkLst>
            <pc:docMk/>
            <pc:sldMk cId="1039774158" sldId="2147483600"/>
            <ac:cxnSpMk id="86" creationId="{ED5DB69B-2C50-CEEB-5DD7-41B9922E2D99}"/>
          </ac:cxnSpMkLst>
        </pc:cxnChg>
        <pc:cxnChg chg="del">
          <ac:chgData name="Janvi Gupta" userId="930db329-4c53-4651-870b-a29f9cbc9919" providerId="ADAL" clId="{1BC39D2C-F6B6-4724-819C-323239FEC9D3}" dt="2025-03-05T13:09:12.589" v="12" actId="478"/>
          <ac:cxnSpMkLst>
            <pc:docMk/>
            <pc:sldMk cId="1039774158" sldId="2147483600"/>
            <ac:cxnSpMk id="101" creationId="{2AEC6A1C-E059-7B16-D933-FFC1776075FC}"/>
          </ac:cxnSpMkLst>
        </pc:cxnChg>
      </pc:sldChg>
      <pc:sldChg chg="del">
        <pc:chgData name="Janvi Gupta" userId="930db329-4c53-4651-870b-a29f9cbc9919" providerId="ADAL" clId="{1BC39D2C-F6B6-4724-819C-323239FEC9D3}" dt="2025-03-05T13:05:33.435" v="8" actId="47"/>
        <pc:sldMkLst>
          <pc:docMk/>
          <pc:sldMk cId="2249725247" sldId="2147483601"/>
        </pc:sldMkLst>
      </pc:sldChg>
    </pc:docChg>
  </pc:docChgLst>
  <pc:docChgLst>
    <pc:chgData name="Janvi Gupta" userId="930db329-4c53-4651-870b-a29f9cbc9919" providerId="ADAL" clId="{C47A83A9-490A-48AB-B604-1B941EB2C3A5}"/>
    <pc:docChg chg="undo custSel addSld delSld modSld delMainMaster delSection modSection">
      <pc:chgData name="Janvi Gupta" userId="930db329-4c53-4651-870b-a29f9cbc9919" providerId="ADAL" clId="{C47A83A9-490A-48AB-B604-1B941EB2C3A5}" dt="2025-03-05T12:01:27.158" v="926" actId="404"/>
      <pc:docMkLst>
        <pc:docMk/>
      </pc:docMkLst>
      <pc:sldChg chg="new del">
        <pc:chgData name="Janvi Gupta" userId="930db329-4c53-4651-870b-a29f9cbc9919" providerId="ADAL" clId="{C47A83A9-490A-48AB-B604-1B941EB2C3A5}" dt="2025-03-05T11:10:04.246" v="2" actId="47"/>
        <pc:sldMkLst>
          <pc:docMk/>
          <pc:sldMk cId="1892761033" sldId="256"/>
        </pc:sldMkLst>
      </pc:sldChg>
      <pc:sldChg chg="add">
        <pc:chgData name="Janvi Gupta" userId="930db329-4c53-4651-870b-a29f9cbc9919" providerId="ADAL" clId="{C47A83A9-490A-48AB-B604-1B941EB2C3A5}" dt="2025-03-05T11:10:02.271" v="1"/>
        <pc:sldMkLst>
          <pc:docMk/>
          <pc:sldMk cId="3477473308" sldId="258"/>
        </pc:sldMkLst>
      </pc:sldChg>
      <pc:sldChg chg="addSp modSp add mod">
        <pc:chgData name="Janvi Gupta" userId="930db329-4c53-4651-870b-a29f9cbc9919" providerId="ADAL" clId="{C47A83A9-490A-48AB-B604-1B941EB2C3A5}" dt="2025-03-05T11:59:42.658" v="922" actId="20577"/>
        <pc:sldMkLst>
          <pc:docMk/>
          <pc:sldMk cId="1671797124" sldId="259"/>
        </pc:sldMkLst>
        <pc:spChg chg="add mod">
          <ac:chgData name="Janvi Gupta" userId="930db329-4c53-4651-870b-a29f9cbc9919" providerId="ADAL" clId="{C47A83A9-490A-48AB-B604-1B941EB2C3A5}" dt="2025-03-05T11:59:31.947" v="921" actId="20577"/>
          <ac:spMkLst>
            <pc:docMk/>
            <pc:sldMk cId="1671797124" sldId="259"/>
            <ac:spMk id="2" creationId="{B4BFE9B9-AD3A-8579-6F89-6E4032CF2E6A}"/>
          </ac:spMkLst>
        </pc:spChg>
        <pc:spChg chg="add mod">
          <ac:chgData name="Janvi Gupta" userId="930db329-4c53-4651-870b-a29f9cbc9919" providerId="ADAL" clId="{C47A83A9-490A-48AB-B604-1B941EB2C3A5}" dt="2025-03-05T11:49:18.592" v="603" actId="1036"/>
          <ac:spMkLst>
            <pc:docMk/>
            <pc:sldMk cId="1671797124" sldId="259"/>
            <ac:spMk id="4" creationId="{F40168A3-517F-3E7B-F909-FF8EBAE1BB3B}"/>
          </ac:spMkLst>
        </pc:spChg>
        <pc:spChg chg="mod">
          <ac:chgData name="Janvi Gupta" userId="930db329-4c53-4651-870b-a29f9cbc9919" providerId="ADAL" clId="{C47A83A9-490A-48AB-B604-1B941EB2C3A5}" dt="2025-03-05T11:10:42.700" v="5" actId="20577"/>
          <ac:spMkLst>
            <pc:docMk/>
            <pc:sldMk cId="1671797124" sldId="259"/>
            <ac:spMk id="23" creationId="{CC6B70D2-4885-6896-1867-4240F1B594CF}"/>
          </ac:spMkLst>
        </pc:spChg>
        <pc:spChg chg="mod">
          <ac:chgData name="Janvi Gupta" userId="930db329-4c53-4651-870b-a29f9cbc9919" providerId="ADAL" clId="{C47A83A9-490A-48AB-B604-1B941EB2C3A5}" dt="2025-03-05T11:23:07.848" v="88" actId="20577"/>
          <ac:spMkLst>
            <pc:docMk/>
            <pc:sldMk cId="1671797124" sldId="259"/>
            <ac:spMk id="24" creationId="{F4DC376D-B37A-2C81-65B7-32A181D9EA5F}"/>
          </ac:spMkLst>
        </pc:spChg>
        <pc:spChg chg="mod">
          <ac:chgData name="Janvi Gupta" userId="930db329-4c53-4651-870b-a29f9cbc9919" providerId="ADAL" clId="{C47A83A9-490A-48AB-B604-1B941EB2C3A5}" dt="2025-03-05T11:48:14.741" v="547" actId="20577"/>
          <ac:spMkLst>
            <pc:docMk/>
            <pc:sldMk cId="1671797124" sldId="259"/>
            <ac:spMk id="26" creationId="{1C4BAD5D-0529-8DAA-6974-96564F9FC6D1}"/>
          </ac:spMkLst>
        </pc:spChg>
        <pc:spChg chg="mod">
          <ac:chgData name="Janvi Gupta" userId="930db329-4c53-4651-870b-a29f9cbc9919" providerId="ADAL" clId="{C47A83A9-490A-48AB-B604-1B941EB2C3A5}" dt="2025-03-05T11:59:42.658" v="922" actId="20577"/>
          <ac:spMkLst>
            <pc:docMk/>
            <pc:sldMk cId="1671797124" sldId="259"/>
            <ac:spMk id="27" creationId="{41EF2F6B-A64E-699F-8373-56951D324983}"/>
          </ac:spMkLst>
        </pc:spChg>
        <pc:spChg chg="mod">
          <ac:chgData name="Janvi Gupta" userId="930db329-4c53-4651-870b-a29f9cbc9919" providerId="ADAL" clId="{C47A83A9-490A-48AB-B604-1B941EB2C3A5}" dt="2025-03-05T11:49:04.988" v="594" actId="21"/>
          <ac:spMkLst>
            <pc:docMk/>
            <pc:sldMk cId="1671797124" sldId="259"/>
            <ac:spMk id="33" creationId="{89074B75-5915-2682-057A-4199589178AB}"/>
          </ac:spMkLst>
        </pc:spChg>
      </pc:sldChg>
      <pc:sldChg chg="delSp modSp add mod">
        <pc:chgData name="Janvi Gupta" userId="930db329-4c53-4651-870b-a29f9cbc9919" providerId="ADAL" clId="{C47A83A9-490A-48AB-B604-1B941EB2C3A5}" dt="2025-03-05T11:43:40.470" v="429" actId="1076"/>
        <pc:sldMkLst>
          <pc:docMk/>
          <pc:sldMk cId="4105577861" sldId="290"/>
        </pc:sldMkLst>
        <pc:spChg chg="mod">
          <ac:chgData name="Janvi Gupta" userId="930db329-4c53-4651-870b-a29f9cbc9919" providerId="ADAL" clId="{C47A83A9-490A-48AB-B604-1B941EB2C3A5}" dt="2025-03-05T11:12:43.889" v="53" actId="1076"/>
          <ac:spMkLst>
            <pc:docMk/>
            <pc:sldMk cId="4105577861" sldId="290"/>
            <ac:spMk id="2" creationId="{D232FCEE-D591-866F-4B49-BCCA97BA768B}"/>
          </ac:spMkLst>
        </pc:spChg>
        <pc:spChg chg="del mod">
          <ac:chgData name="Janvi Gupta" userId="930db329-4c53-4651-870b-a29f9cbc9919" providerId="ADAL" clId="{C47A83A9-490A-48AB-B604-1B941EB2C3A5}" dt="2025-03-05T11:43:10.727" v="428" actId="478"/>
          <ac:spMkLst>
            <pc:docMk/>
            <pc:sldMk cId="4105577861" sldId="290"/>
            <ac:spMk id="3" creationId="{6A0604C3-0534-DE79-4AB1-0B3E596C5E80}"/>
          </ac:spMkLst>
        </pc:spChg>
        <pc:spChg chg="mod">
          <ac:chgData name="Janvi Gupta" userId="930db329-4c53-4651-870b-a29f9cbc9919" providerId="ADAL" clId="{C47A83A9-490A-48AB-B604-1B941EB2C3A5}" dt="2025-03-05T11:12:36.891" v="52" actId="1076"/>
          <ac:spMkLst>
            <pc:docMk/>
            <pc:sldMk cId="4105577861" sldId="290"/>
            <ac:spMk id="5" creationId="{60A6EA75-C803-174E-9BC8-1139EA6C2DD3}"/>
          </ac:spMkLst>
        </pc:spChg>
        <pc:spChg chg="mod">
          <ac:chgData name="Janvi Gupta" userId="930db329-4c53-4651-870b-a29f9cbc9919" providerId="ADAL" clId="{C47A83A9-490A-48AB-B604-1B941EB2C3A5}" dt="2025-03-05T11:12:36.891" v="52" actId="1076"/>
          <ac:spMkLst>
            <pc:docMk/>
            <pc:sldMk cId="4105577861" sldId="290"/>
            <ac:spMk id="12" creationId="{1867B04D-2956-AE4F-BF50-85EDCA809E83}"/>
          </ac:spMkLst>
        </pc:spChg>
        <pc:spChg chg="mod">
          <ac:chgData name="Janvi Gupta" userId="930db329-4c53-4651-870b-a29f9cbc9919" providerId="ADAL" clId="{C47A83A9-490A-48AB-B604-1B941EB2C3A5}" dt="2025-03-05T11:12:36.891" v="52" actId="1076"/>
          <ac:spMkLst>
            <pc:docMk/>
            <pc:sldMk cId="4105577861" sldId="290"/>
            <ac:spMk id="13" creationId="{CD273821-E2E7-F9C4-D58A-4A2B18283845}"/>
          </ac:spMkLst>
        </pc:spChg>
        <pc:spChg chg="mod">
          <ac:chgData name="Janvi Gupta" userId="930db329-4c53-4651-870b-a29f9cbc9919" providerId="ADAL" clId="{C47A83A9-490A-48AB-B604-1B941EB2C3A5}" dt="2025-03-05T11:42:50.421" v="421" actId="21"/>
          <ac:spMkLst>
            <pc:docMk/>
            <pc:sldMk cId="4105577861" sldId="290"/>
            <ac:spMk id="14" creationId="{5548565B-BFCD-C216-A408-CF36BFA85FFB}"/>
          </ac:spMkLst>
        </pc:spChg>
        <pc:spChg chg="mod">
          <ac:chgData name="Janvi Gupta" userId="930db329-4c53-4651-870b-a29f9cbc9919" providerId="ADAL" clId="{C47A83A9-490A-48AB-B604-1B941EB2C3A5}" dt="2025-03-05T11:43:05.145" v="426" actId="1076"/>
          <ac:spMkLst>
            <pc:docMk/>
            <pc:sldMk cId="4105577861" sldId="290"/>
            <ac:spMk id="15" creationId="{71EB831C-6B5C-DB9A-BE47-D4146AABC07E}"/>
          </ac:spMkLst>
        </pc:spChg>
        <pc:spChg chg="mod">
          <ac:chgData name="Janvi Gupta" userId="930db329-4c53-4651-870b-a29f9cbc9919" providerId="ADAL" clId="{C47A83A9-490A-48AB-B604-1B941EB2C3A5}" dt="2025-03-05T11:43:08.941" v="427" actId="1076"/>
          <ac:spMkLst>
            <pc:docMk/>
            <pc:sldMk cId="4105577861" sldId="290"/>
            <ac:spMk id="16" creationId="{5BE4E457-7846-5728-37C5-65DBA66E2326}"/>
          </ac:spMkLst>
        </pc:spChg>
        <pc:spChg chg="mod">
          <ac:chgData name="Janvi Gupta" userId="930db329-4c53-4651-870b-a29f9cbc9919" providerId="ADAL" clId="{C47A83A9-490A-48AB-B604-1B941EB2C3A5}" dt="2025-03-05T11:12:36.891" v="52" actId="1076"/>
          <ac:spMkLst>
            <pc:docMk/>
            <pc:sldMk cId="4105577861" sldId="290"/>
            <ac:spMk id="23" creationId="{3A017A4E-1FED-8D64-016A-7626ACFA0DE9}"/>
          </ac:spMkLst>
        </pc:spChg>
        <pc:spChg chg="mod">
          <ac:chgData name="Janvi Gupta" userId="930db329-4c53-4651-870b-a29f9cbc9919" providerId="ADAL" clId="{C47A83A9-490A-48AB-B604-1B941EB2C3A5}" dt="2025-03-05T11:12:36.891" v="52" actId="1076"/>
          <ac:spMkLst>
            <pc:docMk/>
            <pc:sldMk cId="4105577861" sldId="290"/>
            <ac:spMk id="24" creationId="{1A1F5A60-A26D-07C1-8BB9-4820461A8B5B}"/>
          </ac:spMkLst>
        </pc:spChg>
        <pc:spChg chg="mod">
          <ac:chgData name="Janvi Gupta" userId="930db329-4c53-4651-870b-a29f9cbc9919" providerId="ADAL" clId="{C47A83A9-490A-48AB-B604-1B941EB2C3A5}" dt="2025-03-05T11:42:59.935" v="425" actId="113"/>
          <ac:spMkLst>
            <pc:docMk/>
            <pc:sldMk cId="4105577861" sldId="290"/>
            <ac:spMk id="25" creationId="{5E37B5D4-50FB-518D-2DC1-A4992637032A}"/>
          </ac:spMkLst>
        </pc:spChg>
        <pc:spChg chg="mod">
          <ac:chgData name="Janvi Gupta" userId="930db329-4c53-4651-870b-a29f9cbc9919" providerId="ADAL" clId="{C47A83A9-490A-48AB-B604-1B941EB2C3A5}" dt="2025-03-05T11:43:40.470" v="429" actId="1076"/>
          <ac:spMkLst>
            <pc:docMk/>
            <pc:sldMk cId="4105577861" sldId="290"/>
            <ac:spMk id="46" creationId="{299A9B93-BA35-D2E4-362C-9B0D0F139B44}"/>
          </ac:spMkLst>
        </pc:spChg>
        <pc:spChg chg="mod">
          <ac:chgData name="Janvi Gupta" userId="930db329-4c53-4651-870b-a29f9cbc9919" providerId="ADAL" clId="{C47A83A9-490A-48AB-B604-1B941EB2C3A5}" dt="2025-03-05T11:12:48.383" v="54" actId="1076"/>
          <ac:spMkLst>
            <pc:docMk/>
            <pc:sldMk cId="4105577861" sldId="290"/>
            <ac:spMk id="47" creationId="{38365B65-B0B7-B848-6668-FF8FC8E0BC55}"/>
          </ac:spMkLst>
        </pc:spChg>
        <pc:spChg chg="mod">
          <ac:chgData name="Janvi Gupta" userId="930db329-4c53-4651-870b-a29f9cbc9919" providerId="ADAL" clId="{C47A83A9-490A-48AB-B604-1B941EB2C3A5}" dt="2025-03-05T11:13:02.570" v="57" actId="1076"/>
          <ac:spMkLst>
            <pc:docMk/>
            <pc:sldMk cId="4105577861" sldId="290"/>
            <ac:spMk id="48" creationId="{8C803A27-BC22-6547-FA37-95767529DC5B}"/>
          </ac:spMkLst>
        </pc:spChg>
        <pc:spChg chg="mod">
          <ac:chgData name="Janvi Gupta" userId="930db329-4c53-4651-870b-a29f9cbc9919" providerId="ADAL" clId="{C47A83A9-490A-48AB-B604-1B941EB2C3A5}" dt="2025-03-05T11:12:54.796" v="56" actId="1076"/>
          <ac:spMkLst>
            <pc:docMk/>
            <pc:sldMk cId="4105577861" sldId="290"/>
            <ac:spMk id="49" creationId="{FBF40B56-08D1-3A38-E86D-925C94DBD56D}"/>
          </ac:spMkLst>
        </pc:spChg>
        <pc:spChg chg="mod">
          <ac:chgData name="Janvi Gupta" userId="930db329-4c53-4651-870b-a29f9cbc9919" providerId="ADAL" clId="{C47A83A9-490A-48AB-B604-1B941EB2C3A5}" dt="2025-03-05T11:13:05.639" v="58" actId="1076"/>
          <ac:spMkLst>
            <pc:docMk/>
            <pc:sldMk cId="4105577861" sldId="290"/>
            <ac:spMk id="50" creationId="{57EA2B74-D1E1-4532-6BF8-0D0F672A439F}"/>
          </ac:spMkLst>
        </pc:spChg>
        <pc:spChg chg="mod">
          <ac:chgData name="Janvi Gupta" userId="930db329-4c53-4651-870b-a29f9cbc9919" providerId="ADAL" clId="{C47A83A9-490A-48AB-B604-1B941EB2C3A5}" dt="2025-03-05T11:13:08.610" v="59" actId="1076"/>
          <ac:spMkLst>
            <pc:docMk/>
            <pc:sldMk cId="4105577861" sldId="290"/>
            <ac:spMk id="51" creationId="{AF09FCB5-4687-C83E-D9B6-0A994FECCAC9}"/>
          </ac:spMkLst>
        </pc:spChg>
        <pc:spChg chg="mod">
          <ac:chgData name="Janvi Gupta" userId="930db329-4c53-4651-870b-a29f9cbc9919" providerId="ADAL" clId="{C47A83A9-490A-48AB-B604-1B941EB2C3A5}" dt="2025-03-05T11:13:18.645" v="62" actId="1076"/>
          <ac:spMkLst>
            <pc:docMk/>
            <pc:sldMk cId="4105577861" sldId="290"/>
            <ac:spMk id="53" creationId="{4F35A1D8-EB21-E7FD-A015-6DEFBB702E56}"/>
          </ac:spMkLst>
        </pc:spChg>
      </pc:sldChg>
      <pc:sldChg chg="add">
        <pc:chgData name="Janvi Gupta" userId="930db329-4c53-4651-870b-a29f9cbc9919" providerId="ADAL" clId="{C47A83A9-490A-48AB-B604-1B941EB2C3A5}" dt="2025-03-05T11:10:02.271" v="1"/>
        <pc:sldMkLst>
          <pc:docMk/>
          <pc:sldMk cId="1505020791" sldId="292"/>
        </pc:sldMkLst>
      </pc:sldChg>
      <pc:sldChg chg="add">
        <pc:chgData name="Janvi Gupta" userId="930db329-4c53-4651-870b-a29f9cbc9919" providerId="ADAL" clId="{C47A83A9-490A-48AB-B604-1B941EB2C3A5}" dt="2025-03-05T11:10:02.271" v="1"/>
        <pc:sldMkLst>
          <pc:docMk/>
          <pc:sldMk cId="2358766257" sldId="2147481399"/>
        </pc:sldMkLst>
      </pc:sldChg>
      <pc:sldChg chg="add">
        <pc:chgData name="Janvi Gupta" userId="930db329-4c53-4651-870b-a29f9cbc9919" providerId="ADAL" clId="{C47A83A9-490A-48AB-B604-1B941EB2C3A5}" dt="2025-03-05T11:10:02.271" v="1"/>
        <pc:sldMkLst>
          <pc:docMk/>
          <pc:sldMk cId="2938778079" sldId="2147481400"/>
        </pc:sldMkLst>
      </pc:sldChg>
      <pc:sldChg chg="addSp delSp modSp add mod">
        <pc:chgData name="Janvi Gupta" userId="930db329-4c53-4651-870b-a29f9cbc9919" providerId="ADAL" clId="{C47A83A9-490A-48AB-B604-1B941EB2C3A5}" dt="2025-03-05T11:58:47.524" v="904" actId="1076"/>
        <pc:sldMkLst>
          <pc:docMk/>
          <pc:sldMk cId="2312010352" sldId="2147481401"/>
        </pc:sldMkLst>
        <pc:spChg chg="add del mod">
          <ac:chgData name="Janvi Gupta" userId="930db329-4c53-4651-870b-a29f9cbc9919" providerId="ADAL" clId="{C47A83A9-490A-48AB-B604-1B941EB2C3A5}" dt="2025-03-05T11:26:57.915" v="91" actId="478"/>
          <ac:spMkLst>
            <pc:docMk/>
            <pc:sldMk cId="2312010352" sldId="2147481401"/>
            <ac:spMk id="3" creationId="{2C04E574-332F-4FCB-0472-87B7E726F754}"/>
          </ac:spMkLst>
        </pc:spChg>
        <pc:spChg chg="add del mod">
          <ac:chgData name="Janvi Gupta" userId="930db329-4c53-4651-870b-a29f9cbc9919" providerId="ADAL" clId="{C47A83A9-490A-48AB-B604-1B941EB2C3A5}" dt="2025-03-05T11:28:39.195" v="100" actId="478"/>
          <ac:spMkLst>
            <pc:docMk/>
            <pc:sldMk cId="2312010352" sldId="2147481401"/>
            <ac:spMk id="6" creationId="{76226774-5ADB-0951-3DFA-A8DFC6F97228}"/>
          </ac:spMkLst>
        </pc:spChg>
        <pc:spChg chg="add mod">
          <ac:chgData name="Janvi Gupta" userId="930db329-4c53-4651-870b-a29f9cbc9919" providerId="ADAL" clId="{C47A83A9-490A-48AB-B604-1B941EB2C3A5}" dt="2025-03-05T11:40:39.965" v="262" actId="20577"/>
          <ac:spMkLst>
            <pc:docMk/>
            <pc:sldMk cId="2312010352" sldId="2147481401"/>
            <ac:spMk id="8" creationId="{A2A6342E-1856-FBEC-4C02-EBF2D4F0107C}"/>
          </ac:spMkLst>
        </pc:spChg>
        <pc:spChg chg="add mod">
          <ac:chgData name="Janvi Gupta" userId="930db329-4c53-4651-870b-a29f9cbc9919" providerId="ADAL" clId="{C47A83A9-490A-48AB-B604-1B941EB2C3A5}" dt="2025-03-05T11:40:45.491" v="263" actId="1076"/>
          <ac:spMkLst>
            <pc:docMk/>
            <pc:sldMk cId="2312010352" sldId="2147481401"/>
            <ac:spMk id="10" creationId="{623C3025-AA05-A292-1BFA-99CF77954A04}"/>
          </ac:spMkLst>
        </pc:spChg>
        <pc:spChg chg="add mod">
          <ac:chgData name="Janvi Gupta" userId="930db329-4c53-4651-870b-a29f9cbc9919" providerId="ADAL" clId="{C47A83A9-490A-48AB-B604-1B941EB2C3A5}" dt="2025-03-05T11:40:49.387" v="264" actId="1076"/>
          <ac:spMkLst>
            <pc:docMk/>
            <pc:sldMk cId="2312010352" sldId="2147481401"/>
            <ac:spMk id="12" creationId="{829F6D18-DC2C-D9BC-9F1B-BD97C1AF5E34}"/>
          </ac:spMkLst>
        </pc:spChg>
        <pc:spChg chg="add mod">
          <ac:chgData name="Janvi Gupta" userId="930db329-4c53-4651-870b-a29f9cbc9919" providerId="ADAL" clId="{C47A83A9-490A-48AB-B604-1B941EB2C3A5}" dt="2025-03-05T11:58:18.982" v="899" actId="1038"/>
          <ac:spMkLst>
            <pc:docMk/>
            <pc:sldMk cId="2312010352" sldId="2147481401"/>
            <ac:spMk id="13" creationId="{0FB6F464-8ACC-0B1B-F7FD-5019A75E6172}"/>
          </ac:spMkLst>
        </pc:spChg>
        <pc:spChg chg="add mod">
          <ac:chgData name="Janvi Gupta" userId="930db329-4c53-4651-870b-a29f9cbc9919" providerId="ADAL" clId="{C47A83A9-490A-48AB-B604-1B941EB2C3A5}" dt="2025-03-05T11:58:18.982" v="899" actId="1038"/>
          <ac:spMkLst>
            <pc:docMk/>
            <pc:sldMk cId="2312010352" sldId="2147481401"/>
            <ac:spMk id="14" creationId="{969128F3-7FC0-1941-47C5-0C0263124BF3}"/>
          </ac:spMkLst>
        </pc:spChg>
        <pc:spChg chg="mod">
          <ac:chgData name="Janvi Gupta" userId="930db329-4c53-4651-870b-a29f9cbc9919" providerId="ADAL" clId="{C47A83A9-490A-48AB-B604-1B941EB2C3A5}" dt="2025-03-05T11:22:53.437" v="86" actId="20577"/>
          <ac:spMkLst>
            <pc:docMk/>
            <pc:sldMk cId="2312010352" sldId="2147481401"/>
            <ac:spMk id="73" creationId="{11EFA74B-C6E1-E3D6-FC60-4AE4A24392D9}"/>
          </ac:spMkLst>
        </pc:spChg>
        <pc:spChg chg="mod">
          <ac:chgData name="Janvi Gupta" userId="930db329-4c53-4651-870b-a29f9cbc9919" providerId="ADAL" clId="{C47A83A9-490A-48AB-B604-1B941EB2C3A5}" dt="2025-03-05T11:22:22.224" v="72" actId="1035"/>
          <ac:spMkLst>
            <pc:docMk/>
            <pc:sldMk cId="2312010352" sldId="2147481401"/>
            <ac:spMk id="114" creationId="{64D36884-FCD7-E49B-B47E-2CC946BE2DDA}"/>
          </ac:spMkLst>
        </pc:spChg>
        <pc:spChg chg="mod">
          <ac:chgData name="Janvi Gupta" userId="930db329-4c53-4651-870b-a29f9cbc9919" providerId="ADAL" clId="{C47A83A9-490A-48AB-B604-1B941EB2C3A5}" dt="2025-03-05T11:22:30.291" v="78" actId="1035"/>
          <ac:spMkLst>
            <pc:docMk/>
            <pc:sldMk cId="2312010352" sldId="2147481401"/>
            <ac:spMk id="115" creationId="{4F284910-F8C9-1CEC-7DA8-5A1DC3705D8B}"/>
          </ac:spMkLst>
        </pc:spChg>
        <pc:spChg chg="mod">
          <ac:chgData name="Janvi Gupta" userId="930db329-4c53-4651-870b-a29f9cbc9919" providerId="ADAL" clId="{C47A83A9-490A-48AB-B604-1B941EB2C3A5}" dt="2025-03-05T11:22:34.294" v="84" actId="1035"/>
          <ac:spMkLst>
            <pc:docMk/>
            <pc:sldMk cId="2312010352" sldId="2147481401"/>
            <ac:spMk id="116" creationId="{3546F528-BB29-F42F-2BF6-22515983EF68}"/>
          </ac:spMkLst>
        </pc:spChg>
        <pc:spChg chg="mod">
          <ac:chgData name="Janvi Gupta" userId="930db329-4c53-4651-870b-a29f9cbc9919" providerId="ADAL" clId="{C47A83A9-490A-48AB-B604-1B941EB2C3A5}" dt="2025-03-05T11:42:14.718" v="368" actId="20577"/>
          <ac:spMkLst>
            <pc:docMk/>
            <pc:sldMk cId="2312010352" sldId="2147481401"/>
            <ac:spMk id="123" creationId="{6625871A-6720-C88C-7B46-5EA719A729C1}"/>
          </ac:spMkLst>
        </pc:spChg>
        <pc:spChg chg="mod">
          <ac:chgData name="Janvi Gupta" userId="930db329-4c53-4651-870b-a29f9cbc9919" providerId="ADAL" clId="{C47A83A9-490A-48AB-B604-1B941EB2C3A5}" dt="2025-03-05T11:58:47.524" v="904" actId="1076"/>
          <ac:spMkLst>
            <pc:docMk/>
            <pc:sldMk cId="2312010352" sldId="2147481401"/>
            <ac:spMk id="153" creationId="{E25A3956-185B-52F0-9A6E-E0DAF9A20D2E}"/>
          </ac:spMkLst>
        </pc:spChg>
        <pc:cxnChg chg="mod">
          <ac:chgData name="Janvi Gupta" userId="930db329-4c53-4651-870b-a29f9cbc9919" providerId="ADAL" clId="{C47A83A9-490A-48AB-B604-1B941EB2C3A5}" dt="2025-03-05T11:58:26.940" v="901" actId="1076"/>
          <ac:cxnSpMkLst>
            <pc:docMk/>
            <pc:sldMk cId="2312010352" sldId="2147481401"/>
            <ac:cxnSpMk id="7" creationId="{8F0C6AF3-E5C1-D07B-67FC-0583AECF0A67}"/>
          </ac:cxnSpMkLst>
        </pc:cxnChg>
      </pc:sldChg>
      <pc:sldChg chg="add">
        <pc:chgData name="Janvi Gupta" userId="930db329-4c53-4651-870b-a29f9cbc9919" providerId="ADAL" clId="{C47A83A9-490A-48AB-B604-1B941EB2C3A5}" dt="2025-03-05T11:10:02.271" v="1"/>
        <pc:sldMkLst>
          <pc:docMk/>
          <pc:sldMk cId="1745375133" sldId="2147483591"/>
        </pc:sldMkLst>
      </pc:sldChg>
      <pc:sldChg chg="add">
        <pc:chgData name="Janvi Gupta" userId="930db329-4c53-4651-870b-a29f9cbc9919" providerId="ADAL" clId="{C47A83A9-490A-48AB-B604-1B941EB2C3A5}" dt="2025-03-05T11:10:02.271" v="1"/>
        <pc:sldMkLst>
          <pc:docMk/>
          <pc:sldMk cId="4150719420" sldId="2147483592"/>
        </pc:sldMkLst>
      </pc:sldChg>
      <pc:sldChg chg="modSp add mod">
        <pc:chgData name="Janvi Gupta" userId="930db329-4c53-4651-870b-a29f9cbc9919" providerId="ADAL" clId="{C47A83A9-490A-48AB-B604-1B941EB2C3A5}" dt="2025-03-05T12:00:15.154" v="925"/>
        <pc:sldMkLst>
          <pc:docMk/>
          <pc:sldMk cId="49438611" sldId="2147483597"/>
        </pc:sldMkLst>
        <pc:spChg chg="mod">
          <ac:chgData name="Janvi Gupta" userId="930db329-4c53-4651-870b-a29f9cbc9919" providerId="ADAL" clId="{C47A83A9-490A-48AB-B604-1B941EB2C3A5}" dt="2025-03-05T12:00:15.154" v="925"/>
          <ac:spMkLst>
            <pc:docMk/>
            <pc:sldMk cId="49438611" sldId="2147483597"/>
            <ac:spMk id="20" creationId="{0C59A92A-70DF-3357-E302-15CE2733ACE0}"/>
          </ac:spMkLst>
        </pc:spChg>
      </pc:sldChg>
      <pc:sldChg chg="addSp delSp modSp add mod">
        <pc:chgData name="Janvi Gupta" userId="930db329-4c53-4651-870b-a29f9cbc9919" providerId="ADAL" clId="{C47A83A9-490A-48AB-B604-1B941EB2C3A5}" dt="2025-03-05T12:01:27.158" v="926" actId="404"/>
        <pc:sldMkLst>
          <pc:docMk/>
          <pc:sldMk cId="1039774158" sldId="2147483600"/>
        </pc:sldMkLst>
        <pc:spChg chg="mod">
          <ac:chgData name="Janvi Gupta" userId="930db329-4c53-4651-870b-a29f9cbc9919" providerId="ADAL" clId="{C47A83A9-490A-48AB-B604-1B941EB2C3A5}" dt="2025-03-05T11:53:14.124" v="724" actId="6549"/>
          <ac:spMkLst>
            <pc:docMk/>
            <pc:sldMk cId="1039774158" sldId="2147483600"/>
            <ac:spMk id="4" creationId="{B4D16CEB-9F5D-9E87-CAE5-7640EA90A7AC}"/>
          </ac:spMkLst>
        </pc:spChg>
        <pc:spChg chg="mod">
          <ac:chgData name="Janvi Gupta" userId="930db329-4c53-4651-870b-a29f9cbc9919" providerId="ADAL" clId="{C47A83A9-490A-48AB-B604-1B941EB2C3A5}" dt="2025-03-05T11:55:55.649" v="851" actId="1076"/>
          <ac:spMkLst>
            <pc:docMk/>
            <pc:sldMk cId="1039774158" sldId="2147483600"/>
            <ac:spMk id="7" creationId="{20D961BA-B73F-5558-4E3C-3C3979184FD5}"/>
          </ac:spMkLst>
        </pc:spChg>
        <pc:spChg chg="add mod">
          <ac:chgData name="Janvi Gupta" userId="930db329-4c53-4651-870b-a29f9cbc9919" providerId="ADAL" clId="{C47A83A9-490A-48AB-B604-1B941EB2C3A5}" dt="2025-03-05T12:01:27.158" v="926" actId="404"/>
          <ac:spMkLst>
            <pc:docMk/>
            <pc:sldMk cId="1039774158" sldId="2147483600"/>
            <ac:spMk id="8" creationId="{2AFDBAB8-F502-BB79-91BA-C9D4B953E2AE}"/>
          </ac:spMkLst>
        </pc:spChg>
        <pc:spChg chg="mod">
          <ac:chgData name="Janvi Gupta" userId="930db329-4c53-4651-870b-a29f9cbc9919" providerId="ADAL" clId="{C47A83A9-490A-48AB-B604-1B941EB2C3A5}" dt="2025-03-05T12:01:27.158" v="926" actId="404"/>
          <ac:spMkLst>
            <pc:docMk/>
            <pc:sldMk cId="1039774158" sldId="2147483600"/>
            <ac:spMk id="12" creationId="{C349A69C-D3AB-42E7-402F-252A4F8B6A30}"/>
          </ac:spMkLst>
        </pc:spChg>
        <pc:spChg chg="add mod">
          <ac:chgData name="Janvi Gupta" userId="930db329-4c53-4651-870b-a29f9cbc9919" providerId="ADAL" clId="{C47A83A9-490A-48AB-B604-1B941EB2C3A5}" dt="2025-03-05T12:01:27.158" v="926" actId="404"/>
          <ac:spMkLst>
            <pc:docMk/>
            <pc:sldMk cId="1039774158" sldId="2147483600"/>
            <ac:spMk id="13" creationId="{BB8F5474-C4B0-D266-1269-22D7074B57F7}"/>
          </ac:spMkLst>
        </pc:spChg>
        <pc:spChg chg="add mod">
          <ac:chgData name="Janvi Gupta" userId="930db329-4c53-4651-870b-a29f9cbc9919" providerId="ADAL" clId="{C47A83A9-490A-48AB-B604-1B941EB2C3A5}" dt="2025-03-05T12:01:27.158" v="926" actId="404"/>
          <ac:spMkLst>
            <pc:docMk/>
            <pc:sldMk cId="1039774158" sldId="2147483600"/>
            <ac:spMk id="14" creationId="{16F49A6E-BD44-5B06-5926-2C51BD38438E}"/>
          </ac:spMkLst>
        </pc:spChg>
        <pc:spChg chg="add mod">
          <ac:chgData name="Janvi Gupta" userId="930db329-4c53-4651-870b-a29f9cbc9919" providerId="ADAL" clId="{C47A83A9-490A-48AB-B604-1B941EB2C3A5}" dt="2025-03-05T12:01:27.158" v="926" actId="404"/>
          <ac:spMkLst>
            <pc:docMk/>
            <pc:sldMk cId="1039774158" sldId="2147483600"/>
            <ac:spMk id="15" creationId="{B6FCE887-03D2-2DA9-8FCC-4B3D11CAC417}"/>
          </ac:spMkLst>
        </pc:spChg>
        <pc:spChg chg="add mod">
          <ac:chgData name="Janvi Gupta" userId="930db329-4c53-4651-870b-a29f9cbc9919" providerId="ADAL" clId="{C47A83A9-490A-48AB-B604-1B941EB2C3A5}" dt="2025-03-05T12:01:27.158" v="926" actId="404"/>
          <ac:spMkLst>
            <pc:docMk/>
            <pc:sldMk cId="1039774158" sldId="2147483600"/>
            <ac:spMk id="16" creationId="{D595F892-AC47-4FB1-1E4A-E49325A5574F}"/>
          </ac:spMkLst>
        </pc:spChg>
        <pc:spChg chg="add mod">
          <ac:chgData name="Janvi Gupta" userId="930db329-4c53-4651-870b-a29f9cbc9919" providerId="ADAL" clId="{C47A83A9-490A-48AB-B604-1B941EB2C3A5}" dt="2025-03-05T12:01:27.158" v="926" actId="404"/>
          <ac:spMkLst>
            <pc:docMk/>
            <pc:sldMk cId="1039774158" sldId="2147483600"/>
            <ac:spMk id="17" creationId="{F5F4750C-0A7F-D2E7-28A6-578AD64A60BC}"/>
          </ac:spMkLst>
        </pc:spChg>
        <pc:spChg chg="add mod">
          <ac:chgData name="Janvi Gupta" userId="930db329-4c53-4651-870b-a29f9cbc9919" providerId="ADAL" clId="{C47A83A9-490A-48AB-B604-1B941EB2C3A5}" dt="2025-03-05T12:01:27.158" v="926" actId="404"/>
          <ac:spMkLst>
            <pc:docMk/>
            <pc:sldMk cId="1039774158" sldId="2147483600"/>
            <ac:spMk id="18" creationId="{250EB509-AF8D-8D75-A611-FE7EC3CEEB76}"/>
          </ac:spMkLst>
        </pc:spChg>
        <pc:spChg chg="add mod">
          <ac:chgData name="Janvi Gupta" userId="930db329-4c53-4651-870b-a29f9cbc9919" providerId="ADAL" clId="{C47A83A9-490A-48AB-B604-1B941EB2C3A5}" dt="2025-03-05T12:01:27.158" v="926" actId="404"/>
          <ac:spMkLst>
            <pc:docMk/>
            <pc:sldMk cId="1039774158" sldId="2147483600"/>
            <ac:spMk id="19" creationId="{D4FD9C37-8905-EC4F-EB42-AE0D341FE358}"/>
          </ac:spMkLst>
        </pc:spChg>
        <pc:spChg chg="add mod">
          <ac:chgData name="Janvi Gupta" userId="930db329-4c53-4651-870b-a29f9cbc9919" providerId="ADAL" clId="{C47A83A9-490A-48AB-B604-1B941EB2C3A5}" dt="2025-03-05T12:01:27.158" v="926" actId="404"/>
          <ac:spMkLst>
            <pc:docMk/>
            <pc:sldMk cId="1039774158" sldId="2147483600"/>
            <ac:spMk id="20" creationId="{ECE16757-81CC-BE5B-591A-7B8A23101EF9}"/>
          </ac:spMkLst>
        </pc:spChg>
        <pc:spChg chg="mod">
          <ac:chgData name="Janvi Gupta" userId="930db329-4c53-4651-870b-a29f9cbc9919" providerId="ADAL" clId="{C47A83A9-490A-48AB-B604-1B941EB2C3A5}" dt="2025-03-05T11:55:55.649" v="851" actId="1076"/>
          <ac:spMkLst>
            <pc:docMk/>
            <pc:sldMk cId="1039774158" sldId="2147483600"/>
            <ac:spMk id="21" creationId="{3E8382A1-39E0-F382-6566-7323B62DD90E}"/>
          </ac:spMkLst>
        </pc:spChg>
        <pc:spChg chg="add mod">
          <ac:chgData name="Janvi Gupta" userId="930db329-4c53-4651-870b-a29f9cbc9919" providerId="ADAL" clId="{C47A83A9-490A-48AB-B604-1B941EB2C3A5}" dt="2025-03-05T11:54:10.790" v="830" actId="1076"/>
          <ac:spMkLst>
            <pc:docMk/>
            <pc:sldMk cId="1039774158" sldId="2147483600"/>
            <ac:spMk id="22" creationId="{907A2C92-65CA-BA27-36CC-2A9A5E87BBBE}"/>
          </ac:spMkLst>
        </pc:spChg>
        <pc:spChg chg="mod">
          <ac:chgData name="Janvi Gupta" userId="930db329-4c53-4651-870b-a29f9cbc9919" providerId="ADAL" clId="{C47A83A9-490A-48AB-B604-1B941EB2C3A5}" dt="2025-03-05T11:50:41.303" v="675" actId="20577"/>
          <ac:spMkLst>
            <pc:docMk/>
            <pc:sldMk cId="1039774158" sldId="2147483600"/>
            <ac:spMk id="52" creationId="{0DFE3E40-C142-10A4-67DA-395EC4EB80F5}"/>
          </ac:spMkLst>
        </pc:spChg>
        <pc:spChg chg="del mod">
          <ac:chgData name="Janvi Gupta" userId="930db329-4c53-4651-870b-a29f9cbc9919" providerId="ADAL" clId="{C47A83A9-490A-48AB-B604-1B941EB2C3A5}" dt="2025-03-05T11:51:58.996" v="677" actId="478"/>
          <ac:spMkLst>
            <pc:docMk/>
            <pc:sldMk cId="1039774158" sldId="2147483600"/>
            <ac:spMk id="53" creationId="{DA78D618-6195-58E2-57ED-C4ADEC4F2662}"/>
          </ac:spMkLst>
        </pc:spChg>
        <pc:spChg chg="mod">
          <ac:chgData name="Janvi Gupta" userId="930db329-4c53-4651-870b-a29f9cbc9919" providerId="ADAL" clId="{C47A83A9-490A-48AB-B604-1B941EB2C3A5}" dt="2025-03-05T11:44:26.149" v="437" actId="20577"/>
          <ac:spMkLst>
            <pc:docMk/>
            <pc:sldMk cId="1039774158" sldId="2147483600"/>
            <ac:spMk id="61" creationId="{038C0EED-CEE3-3D81-24CA-3125E0C67647}"/>
          </ac:spMkLst>
        </pc:spChg>
        <pc:spChg chg="mod">
          <ac:chgData name="Janvi Gupta" userId="930db329-4c53-4651-870b-a29f9cbc9919" providerId="ADAL" clId="{C47A83A9-490A-48AB-B604-1B941EB2C3A5}" dt="2025-03-05T11:53:22.262" v="743" actId="20577"/>
          <ac:spMkLst>
            <pc:docMk/>
            <pc:sldMk cId="1039774158" sldId="2147483600"/>
            <ac:spMk id="62" creationId="{21BF6F16-1C6C-E6C1-5199-820365E764AC}"/>
          </ac:spMkLst>
        </pc:spChg>
        <pc:spChg chg="del">
          <ac:chgData name="Janvi Gupta" userId="930db329-4c53-4651-870b-a29f9cbc9919" providerId="ADAL" clId="{C47A83A9-490A-48AB-B604-1B941EB2C3A5}" dt="2025-03-05T11:51:58.996" v="677" actId="478"/>
          <ac:spMkLst>
            <pc:docMk/>
            <pc:sldMk cId="1039774158" sldId="2147483600"/>
            <ac:spMk id="72" creationId="{9B7C7D48-1EA9-F3E4-9475-41190F2FB5B1}"/>
          </ac:spMkLst>
        </pc:spChg>
        <pc:spChg chg="del">
          <ac:chgData name="Janvi Gupta" userId="930db329-4c53-4651-870b-a29f9cbc9919" providerId="ADAL" clId="{C47A83A9-490A-48AB-B604-1B941EB2C3A5}" dt="2025-03-05T11:51:58.996" v="677" actId="478"/>
          <ac:spMkLst>
            <pc:docMk/>
            <pc:sldMk cId="1039774158" sldId="2147483600"/>
            <ac:spMk id="73" creationId="{A5C7FF95-952B-7068-49C9-B2EA63A0FB94}"/>
          </ac:spMkLst>
        </pc:spChg>
        <pc:spChg chg="del mod">
          <ac:chgData name="Janvi Gupta" userId="930db329-4c53-4651-870b-a29f9cbc9919" providerId="ADAL" clId="{C47A83A9-490A-48AB-B604-1B941EB2C3A5}" dt="2025-03-05T11:51:58.996" v="677" actId="478"/>
          <ac:spMkLst>
            <pc:docMk/>
            <pc:sldMk cId="1039774158" sldId="2147483600"/>
            <ac:spMk id="74" creationId="{9914BB56-8F8D-805E-F388-12AFF7007280}"/>
          </ac:spMkLst>
        </pc:spChg>
        <pc:spChg chg="del">
          <ac:chgData name="Janvi Gupta" userId="930db329-4c53-4651-870b-a29f9cbc9919" providerId="ADAL" clId="{C47A83A9-490A-48AB-B604-1B941EB2C3A5}" dt="2025-03-05T11:51:58.996" v="677" actId="478"/>
          <ac:spMkLst>
            <pc:docMk/>
            <pc:sldMk cId="1039774158" sldId="2147483600"/>
            <ac:spMk id="76" creationId="{E844E41F-9753-A941-E28D-2E0EFB2F37C4}"/>
          </ac:spMkLst>
        </pc:spChg>
        <pc:spChg chg="del">
          <ac:chgData name="Janvi Gupta" userId="930db329-4c53-4651-870b-a29f9cbc9919" providerId="ADAL" clId="{C47A83A9-490A-48AB-B604-1B941EB2C3A5}" dt="2025-03-05T11:51:58.996" v="677" actId="478"/>
          <ac:spMkLst>
            <pc:docMk/>
            <pc:sldMk cId="1039774158" sldId="2147483600"/>
            <ac:spMk id="77" creationId="{1BED66BC-7B0F-DEAE-D353-3C7B3D7A0127}"/>
          </ac:spMkLst>
        </pc:spChg>
        <pc:spChg chg="del">
          <ac:chgData name="Janvi Gupta" userId="930db329-4c53-4651-870b-a29f9cbc9919" providerId="ADAL" clId="{C47A83A9-490A-48AB-B604-1B941EB2C3A5}" dt="2025-03-05T11:51:58.996" v="677" actId="478"/>
          <ac:spMkLst>
            <pc:docMk/>
            <pc:sldMk cId="1039774158" sldId="2147483600"/>
            <ac:spMk id="78" creationId="{C40A619E-367D-EA95-797D-8E899C5CF6EF}"/>
          </ac:spMkLst>
        </pc:spChg>
        <pc:spChg chg="del">
          <ac:chgData name="Janvi Gupta" userId="930db329-4c53-4651-870b-a29f9cbc9919" providerId="ADAL" clId="{C47A83A9-490A-48AB-B604-1B941EB2C3A5}" dt="2025-03-05T11:51:58.996" v="677" actId="478"/>
          <ac:spMkLst>
            <pc:docMk/>
            <pc:sldMk cId="1039774158" sldId="2147483600"/>
            <ac:spMk id="80" creationId="{09BB5AE1-614C-A17C-6EEF-19F709095BAB}"/>
          </ac:spMkLst>
        </pc:spChg>
        <pc:spChg chg="del">
          <ac:chgData name="Janvi Gupta" userId="930db329-4c53-4651-870b-a29f9cbc9919" providerId="ADAL" clId="{C47A83A9-490A-48AB-B604-1B941EB2C3A5}" dt="2025-03-05T11:51:58.996" v="677" actId="478"/>
          <ac:spMkLst>
            <pc:docMk/>
            <pc:sldMk cId="1039774158" sldId="2147483600"/>
            <ac:spMk id="81" creationId="{F8316BAA-35A4-FED9-EE87-577E0113B392}"/>
          </ac:spMkLst>
        </pc:spChg>
        <pc:spChg chg="del">
          <ac:chgData name="Janvi Gupta" userId="930db329-4c53-4651-870b-a29f9cbc9919" providerId="ADAL" clId="{C47A83A9-490A-48AB-B604-1B941EB2C3A5}" dt="2025-03-05T11:51:58.996" v="677" actId="478"/>
          <ac:spMkLst>
            <pc:docMk/>
            <pc:sldMk cId="1039774158" sldId="2147483600"/>
            <ac:spMk id="82" creationId="{0740ED43-329F-5A17-8B17-89D57C477778}"/>
          </ac:spMkLst>
        </pc:spChg>
      </pc:sldChg>
      <pc:sldChg chg="modSp add del mod">
        <pc:chgData name="Janvi Gupta" userId="930db329-4c53-4651-870b-a29f9cbc9919" providerId="ADAL" clId="{C47A83A9-490A-48AB-B604-1B941EB2C3A5}" dt="2025-03-05T11:52:43.154" v="687" actId="47"/>
        <pc:sldMkLst>
          <pc:docMk/>
          <pc:sldMk cId="1246647585" sldId="2147483601"/>
        </pc:sldMkLst>
        <pc:spChg chg="mod">
          <ac:chgData name="Janvi Gupta" userId="930db329-4c53-4651-870b-a29f9cbc9919" providerId="ADAL" clId="{C47A83A9-490A-48AB-B604-1B941EB2C3A5}" dt="2025-03-05T11:52:09.997" v="681" actId="1076"/>
          <ac:spMkLst>
            <pc:docMk/>
            <pc:sldMk cId="1246647585" sldId="2147483601"/>
            <ac:spMk id="23" creationId="{563FBEE3-2BC3-962D-0CFE-29A9B552BCFA}"/>
          </ac:spMkLst>
        </pc:spChg>
        <pc:spChg chg="mod">
          <ac:chgData name="Janvi Gupta" userId="930db329-4c53-4651-870b-a29f9cbc9919" providerId="ADAL" clId="{C47A83A9-490A-48AB-B604-1B941EB2C3A5}" dt="2025-03-05T11:52:09.997" v="681" actId="1076"/>
          <ac:spMkLst>
            <pc:docMk/>
            <pc:sldMk cId="1246647585" sldId="2147483601"/>
            <ac:spMk id="24" creationId="{B8768FBF-99FD-0585-8BED-1655FB7C6DCA}"/>
          </ac:spMkLst>
        </pc:spChg>
        <pc:spChg chg="mod">
          <ac:chgData name="Janvi Gupta" userId="930db329-4c53-4651-870b-a29f9cbc9919" providerId="ADAL" clId="{C47A83A9-490A-48AB-B604-1B941EB2C3A5}" dt="2025-03-05T11:52:09.997" v="681" actId="1076"/>
          <ac:spMkLst>
            <pc:docMk/>
            <pc:sldMk cId="1246647585" sldId="2147483601"/>
            <ac:spMk id="25" creationId="{035B0FFC-6511-8BEA-B919-22317404AE64}"/>
          </ac:spMkLst>
        </pc:spChg>
        <pc:spChg chg="mod">
          <ac:chgData name="Janvi Gupta" userId="930db329-4c53-4651-870b-a29f9cbc9919" providerId="ADAL" clId="{C47A83A9-490A-48AB-B604-1B941EB2C3A5}" dt="2025-03-05T11:52:09.997" v="681" actId="1076"/>
          <ac:spMkLst>
            <pc:docMk/>
            <pc:sldMk cId="1246647585" sldId="2147483601"/>
            <ac:spMk id="26" creationId="{0C47AC91-AF54-39AB-E7F5-2AE632FE82E6}"/>
          </ac:spMkLst>
        </pc:spChg>
        <pc:spChg chg="mod">
          <ac:chgData name="Janvi Gupta" userId="930db329-4c53-4651-870b-a29f9cbc9919" providerId="ADAL" clId="{C47A83A9-490A-48AB-B604-1B941EB2C3A5}" dt="2025-03-05T11:52:09.997" v="681" actId="1076"/>
          <ac:spMkLst>
            <pc:docMk/>
            <pc:sldMk cId="1246647585" sldId="2147483601"/>
            <ac:spMk id="27" creationId="{0E586E8D-E96E-022D-259C-2DBE0DDC9B2F}"/>
          </ac:spMkLst>
        </pc:spChg>
        <pc:spChg chg="mod">
          <ac:chgData name="Janvi Gupta" userId="930db329-4c53-4651-870b-a29f9cbc9919" providerId="ADAL" clId="{C47A83A9-490A-48AB-B604-1B941EB2C3A5}" dt="2025-03-05T11:52:09.997" v="681" actId="1076"/>
          <ac:spMkLst>
            <pc:docMk/>
            <pc:sldMk cId="1246647585" sldId="2147483601"/>
            <ac:spMk id="36" creationId="{13337C88-81C1-F0C5-9B36-E0AFBCB68348}"/>
          </ac:spMkLst>
        </pc:spChg>
      </pc:sldChg>
      <pc:sldMasterChg chg="del delSldLayout">
        <pc:chgData name="Janvi Gupta" userId="930db329-4c53-4651-870b-a29f9cbc9919" providerId="ADAL" clId="{C47A83A9-490A-48AB-B604-1B941EB2C3A5}" dt="2025-03-05T11:10:04.246" v="2" actId="47"/>
        <pc:sldMasterMkLst>
          <pc:docMk/>
          <pc:sldMasterMk cId="2572893780" sldId="2147483648"/>
        </pc:sldMasterMkLst>
        <pc:sldLayoutChg chg="del">
          <pc:chgData name="Janvi Gupta" userId="930db329-4c53-4651-870b-a29f9cbc9919" providerId="ADAL" clId="{C47A83A9-490A-48AB-B604-1B941EB2C3A5}" dt="2025-03-05T11:10:04.246" v="2" actId="47"/>
          <pc:sldLayoutMkLst>
            <pc:docMk/>
            <pc:sldMasterMk cId="2572893780" sldId="2147483648"/>
            <pc:sldLayoutMk cId="575632801" sldId="2147483649"/>
          </pc:sldLayoutMkLst>
        </pc:sldLayoutChg>
        <pc:sldLayoutChg chg="del">
          <pc:chgData name="Janvi Gupta" userId="930db329-4c53-4651-870b-a29f9cbc9919" providerId="ADAL" clId="{C47A83A9-490A-48AB-B604-1B941EB2C3A5}" dt="2025-03-05T11:10:04.246" v="2" actId="47"/>
          <pc:sldLayoutMkLst>
            <pc:docMk/>
            <pc:sldMasterMk cId="2572893780" sldId="2147483648"/>
            <pc:sldLayoutMk cId="3252188697" sldId="2147483650"/>
          </pc:sldLayoutMkLst>
        </pc:sldLayoutChg>
        <pc:sldLayoutChg chg="del">
          <pc:chgData name="Janvi Gupta" userId="930db329-4c53-4651-870b-a29f9cbc9919" providerId="ADAL" clId="{C47A83A9-490A-48AB-B604-1B941EB2C3A5}" dt="2025-03-05T11:10:04.246" v="2" actId="47"/>
          <pc:sldLayoutMkLst>
            <pc:docMk/>
            <pc:sldMasterMk cId="2572893780" sldId="2147483648"/>
            <pc:sldLayoutMk cId="3892358514" sldId="2147483651"/>
          </pc:sldLayoutMkLst>
        </pc:sldLayoutChg>
        <pc:sldLayoutChg chg="del">
          <pc:chgData name="Janvi Gupta" userId="930db329-4c53-4651-870b-a29f9cbc9919" providerId="ADAL" clId="{C47A83A9-490A-48AB-B604-1B941EB2C3A5}" dt="2025-03-05T11:10:04.246" v="2" actId="47"/>
          <pc:sldLayoutMkLst>
            <pc:docMk/>
            <pc:sldMasterMk cId="2572893780" sldId="2147483648"/>
            <pc:sldLayoutMk cId="4048611650" sldId="2147483652"/>
          </pc:sldLayoutMkLst>
        </pc:sldLayoutChg>
        <pc:sldLayoutChg chg="del">
          <pc:chgData name="Janvi Gupta" userId="930db329-4c53-4651-870b-a29f9cbc9919" providerId="ADAL" clId="{C47A83A9-490A-48AB-B604-1B941EB2C3A5}" dt="2025-03-05T11:10:04.246" v="2" actId="47"/>
          <pc:sldLayoutMkLst>
            <pc:docMk/>
            <pc:sldMasterMk cId="2572893780" sldId="2147483648"/>
            <pc:sldLayoutMk cId="1874410729" sldId="2147483653"/>
          </pc:sldLayoutMkLst>
        </pc:sldLayoutChg>
        <pc:sldLayoutChg chg="del">
          <pc:chgData name="Janvi Gupta" userId="930db329-4c53-4651-870b-a29f9cbc9919" providerId="ADAL" clId="{C47A83A9-490A-48AB-B604-1B941EB2C3A5}" dt="2025-03-05T11:10:04.246" v="2" actId="47"/>
          <pc:sldLayoutMkLst>
            <pc:docMk/>
            <pc:sldMasterMk cId="2572893780" sldId="2147483648"/>
            <pc:sldLayoutMk cId="3884555021" sldId="2147483654"/>
          </pc:sldLayoutMkLst>
        </pc:sldLayoutChg>
        <pc:sldLayoutChg chg="del">
          <pc:chgData name="Janvi Gupta" userId="930db329-4c53-4651-870b-a29f9cbc9919" providerId="ADAL" clId="{C47A83A9-490A-48AB-B604-1B941EB2C3A5}" dt="2025-03-05T11:10:04.246" v="2" actId="47"/>
          <pc:sldLayoutMkLst>
            <pc:docMk/>
            <pc:sldMasterMk cId="2572893780" sldId="2147483648"/>
            <pc:sldLayoutMk cId="3659155421" sldId="2147483655"/>
          </pc:sldLayoutMkLst>
        </pc:sldLayoutChg>
        <pc:sldLayoutChg chg="del">
          <pc:chgData name="Janvi Gupta" userId="930db329-4c53-4651-870b-a29f9cbc9919" providerId="ADAL" clId="{C47A83A9-490A-48AB-B604-1B941EB2C3A5}" dt="2025-03-05T11:10:04.246" v="2" actId="47"/>
          <pc:sldLayoutMkLst>
            <pc:docMk/>
            <pc:sldMasterMk cId="2572893780" sldId="2147483648"/>
            <pc:sldLayoutMk cId="2604801069" sldId="2147483656"/>
          </pc:sldLayoutMkLst>
        </pc:sldLayoutChg>
        <pc:sldLayoutChg chg="del">
          <pc:chgData name="Janvi Gupta" userId="930db329-4c53-4651-870b-a29f9cbc9919" providerId="ADAL" clId="{C47A83A9-490A-48AB-B604-1B941EB2C3A5}" dt="2025-03-05T11:10:04.246" v="2" actId="47"/>
          <pc:sldLayoutMkLst>
            <pc:docMk/>
            <pc:sldMasterMk cId="2572893780" sldId="2147483648"/>
            <pc:sldLayoutMk cId="3765833458" sldId="2147483657"/>
          </pc:sldLayoutMkLst>
        </pc:sldLayoutChg>
        <pc:sldLayoutChg chg="del">
          <pc:chgData name="Janvi Gupta" userId="930db329-4c53-4651-870b-a29f9cbc9919" providerId="ADAL" clId="{C47A83A9-490A-48AB-B604-1B941EB2C3A5}" dt="2025-03-05T11:10:04.246" v="2" actId="47"/>
          <pc:sldLayoutMkLst>
            <pc:docMk/>
            <pc:sldMasterMk cId="2572893780" sldId="2147483648"/>
            <pc:sldLayoutMk cId="111180828" sldId="2147483658"/>
          </pc:sldLayoutMkLst>
        </pc:sldLayoutChg>
        <pc:sldLayoutChg chg="del">
          <pc:chgData name="Janvi Gupta" userId="930db329-4c53-4651-870b-a29f9cbc9919" providerId="ADAL" clId="{C47A83A9-490A-48AB-B604-1B941EB2C3A5}" dt="2025-03-05T11:10:04.246" v="2" actId="47"/>
          <pc:sldLayoutMkLst>
            <pc:docMk/>
            <pc:sldMasterMk cId="2572893780" sldId="2147483648"/>
            <pc:sldLayoutMk cId="316012583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1DBA9-6FBE-44F8-8663-1EABEF17758E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915BB-98AF-4034-BAE9-94AEC9699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1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81FCD0-0B3F-4662-A1E4-AB7FCE2F39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60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90160-BBBA-46A0-58FD-C2AB66D21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BDFDCB-9CBB-5420-1D68-3FE5B7B18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EB86D-E204-4DB6-2BED-A0B2AD11D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1E116-8BAB-99F8-E447-871E904C8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BF52DC-EC59-4DE1-BAC7-23B3848E6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171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2695F-7CFA-FB6E-B347-3D753A1A4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D849FC-8F1D-8133-3AD0-AF4B7D98B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E92D8C-808C-5EA4-E867-370ED7C20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EF65-6141-E966-A8C6-E4860B3E64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9BEED-ACB6-443E-9B69-538F17040D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931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EDD5F-1B97-4969-B188-1A6BC73D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80D9BE-C194-114E-73C2-95FF3AF0D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40096-0334-4EF6-CD3B-56202E282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A278B-94C3-6D17-711F-F53AF9610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9BEED-ACB6-443E-9B69-538F17040D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976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5F83F-90C1-4546-180F-E249FDF47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F6255-AEB2-4399-60B5-3AE47844B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9CF67-12F3-C5B2-7C8E-39C791FFE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42133-D5FE-4D42-68E9-7E9D59BD0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9BEED-ACB6-443E-9B69-538F17040D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39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53D6E-50BC-6064-D6AA-2055BA91D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27FCFC-D8D4-4D2E-B34F-AB4FFBB83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6F754-5827-04F1-0208-723E1AC1F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FF061-AE0B-2221-280C-BE72C9FE4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9BEED-ACB6-443E-9B69-538F17040D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173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07C31-CD8F-656B-71A9-7E88BAC2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FE9EB4-871A-98D3-31C3-7780F1BAB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6E2BB2-026B-0705-A692-F9C7A1AAC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3D755-5D2B-1CBD-F1B9-3529D049B1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9BEED-ACB6-443E-9B69-538F17040D0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96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sv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Full Image, Full Innovation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 Navy SemiTrans Overlay">
            <a:extLst>
              <a:ext uri="{FF2B5EF4-FFF2-40B4-BE49-F238E27FC236}">
                <a16:creationId xmlns:a16="http://schemas.microsoft.com/office/drawing/2014/main" id="{39BA9756-44A4-AC93-1405-84B020B6F4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 noProof="0"/>
              <a:t> 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9A5FE8-62E3-0D2E-834A-D1F1B8269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© 2025 NTT DATA Inc.</a:t>
            </a:r>
            <a:endParaRPr lang="en-US" noProof="0"/>
          </a:p>
        </p:txBody>
      </p:sp>
      <p:sp>
        <p:nvSpPr>
          <p:cNvPr id="3" name="Innovation Curve">
            <a:extLst>
              <a:ext uri="{FF2B5EF4-FFF2-40B4-BE49-F238E27FC236}">
                <a16:creationId xmlns:a16="http://schemas.microsoft.com/office/drawing/2014/main" id="{18332D96-F8AA-AD1E-863A-6EA58DA26D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76672" y="0"/>
            <a:ext cx="6835842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/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7" name="Cover Photo Placeholder">
            <a:extLst>
              <a:ext uri="{FF2B5EF4-FFF2-40B4-BE49-F238E27FC236}">
                <a16:creationId xmlns:a16="http://schemas.microsoft.com/office/drawing/2014/main" id="{47AACDBA-727E-B7AC-B9F8-A809F3406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rgbClr val="FF7A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Click to add image. Then Reorder: Send to back</a:t>
            </a:r>
          </a:p>
        </p:txBody>
      </p:sp>
      <p:sp>
        <p:nvSpPr>
          <p:cNvPr id="2" name="Info box">
            <a:extLst>
              <a:ext uri="{FF2B5EF4-FFF2-40B4-BE49-F238E27FC236}">
                <a16:creationId xmlns:a16="http://schemas.microsoft.com/office/drawing/2014/main" id="{CDC6CD3E-31EA-EA2F-BE3B-37D4E6526A1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101235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BD22-02FF-5EAB-ABA3-3C0BB396027D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fld id="{4DA5813D-2C30-4CD9-90D0-9F362372BDE9}" type="datetime1">
              <a:rPr lang="en-US" smtClean="0"/>
              <a:t>3/5/2025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566C0A6-4FFE-882A-7F2D-B9B9A23AB5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479393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rgbClr val="F8F8F8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FACCEEE-5469-CC54-C90B-C9C1BF3F2B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4793932" cy="353943"/>
          </a:xfrm>
          <a:prstGeom prst="rect">
            <a:avLst/>
          </a:prstGeo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rgbClr val="F8F8F8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noProof="0"/>
              <a:t>Click to edit Master subtitle style</a:t>
            </a:r>
          </a:p>
        </p:txBody>
      </p:sp>
      <p:sp>
        <p:nvSpPr>
          <p:cNvPr id="13" name="NTT DATA Global Logo" descr="NTT DATA Global Logo">
            <a:extLst>
              <a:ext uri="{FF2B5EF4-FFF2-40B4-BE49-F238E27FC236}">
                <a16:creationId xmlns:a16="http://schemas.microsoft.com/office/drawing/2014/main" id="{A6808F4F-EA69-F71A-723C-E607F81879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785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00800"/>
            <a:ext cx="9144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NTT DATA, Inc. | NTT Ltd. and its affiliates are NTT DATA, Inc. companies.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114300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404503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Light_Partia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novation Curve">
            <a:extLst>
              <a:ext uri="{FF2B5EF4-FFF2-40B4-BE49-F238E27FC236}">
                <a16:creationId xmlns:a16="http://schemas.microsoft.com/office/drawing/2014/main" id="{00ADE50C-F63B-648C-9FD0-E0FA384DF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6952" y="0"/>
            <a:ext cx="4602549" cy="68762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ADFA92-0E48-355A-2DA8-D40523A9A8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6969876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8B12889-37ED-D704-59B8-7CECF20BCF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6969876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55333B3-E5F2-A1A8-F59F-D7085B34A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00FCC36-8879-E02B-48F4-D31C54AAA166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pic>
        <p:nvPicPr>
          <p:cNvPr id="5" name="NTT DATA Global Logo">
            <a:extLst>
              <a:ext uri="{FF2B5EF4-FFF2-40B4-BE49-F238E27FC236}">
                <a16:creationId xmlns:a16="http://schemas.microsoft.com/office/drawing/2014/main" id="{6696BBEF-690F-3F5E-4ABD-464267D369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  <p:sp>
        <p:nvSpPr>
          <p:cNvPr id="6" name="Info Box">
            <a:extLst>
              <a:ext uri="{FF2B5EF4-FFF2-40B4-BE49-F238E27FC236}">
                <a16:creationId xmlns:a16="http://schemas.microsoft.com/office/drawing/2014/main" id="{A934FE38-155A-D06E-C380-44183B71379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71475" y="5875374"/>
            <a:ext cx="1958400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</p:spTree>
    <p:extLst>
      <p:ext uri="{BB962C8B-B14F-4D97-AF65-F5344CB8AC3E}">
        <p14:creationId xmlns:p14="http://schemas.microsoft.com/office/powerpoint/2010/main" val="383863757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Light_No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9CCA6BB-2FF1-1F79-CE75-4214597FB5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11440477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FBC9B23-4469-4B26-BEC9-4E111C2B8F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11440477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06E1903-FF29-7A88-0707-803367E5E51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E186BE1-1DE6-82D8-B7EF-529F2205B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2" name="Info Box">
            <a:extLst>
              <a:ext uri="{FF2B5EF4-FFF2-40B4-BE49-F238E27FC236}">
                <a16:creationId xmlns:a16="http://schemas.microsoft.com/office/drawing/2014/main" id="{7460FF67-E88C-345F-912C-69776540AF2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pic>
        <p:nvPicPr>
          <p:cNvPr id="5" name="NTT DATA Global Logo">
            <a:extLst>
              <a:ext uri="{FF2B5EF4-FFF2-40B4-BE49-F238E27FC236}">
                <a16:creationId xmlns:a16="http://schemas.microsoft.com/office/drawing/2014/main" id="{2F900288-9276-0271-5B36-DA597F55D4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877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Cover_Light_Imag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4C066D7D-0D2A-E525-7A09-B865124FD3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352800"/>
            <a:ext cx="12192000" cy="3505200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 marL="914400" indent="0">
              <a:buNone/>
              <a:defRPr>
                <a:noFill/>
              </a:defRPr>
            </a:lvl3pPr>
            <a:lvl4pPr marL="1371600" indent="0">
              <a:buNone/>
              <a:defRPr>
                <a:noFill/>
              </a:defRPr>
            </a:lvl4pPr>
            <a:lvl5pPr marL="1828800" indent="0">
              <a:buNone/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ED725C-5701-90B3-92A2-BAE98517DD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52800"/>
            <a:ext cx="12192000" cy="3509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anchor="ctr"/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</a:t>
            </a:r>
            <a:br>
              <a:rPr lang="en-US"/>
            </a:br>
            <a:r>
              <a:rPr lang="en-US"/>
              <a:t>Then Reorder: Send to back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F84AF061-2BD7-B395-13B3-8F8BF41722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050182"/>
            <a:ext cx="11449049" cy="6096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enter the subtitle text</a:t>
            </a:r>
          </a:p>
        </p:txBody>
      </p:sp>
      <p:sp>
        <p:nvSpPr>
          <p:cNvPr id="7" name="MainTitle">
            <a:extLst>
              <a:ext uri="{FF2B5EF4-FFF2-40B4-BE49-F238E27FC236}">
                <a16:creationId xmlns:a16="http://schemas.microsoft.com/office/drawing/2014/main" id="{6B8D68FD-3EFC-86B8-83A6-942558B1B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412875"/>
            <a:ext cx="11449050" cy="651610"/>
          </a:xfrm>
        </p:spPr>
        <p:txBody>
          <a:bodyPr/>
          <a:lstStyle>
            <a:lvl1pPr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Innovation Curve Over">
            <a:extLst>
              <a:ext uri="{FF2B5EF4-FFF2-40B4-BE49-F238E27FC236}">
                <a16:creationId xmlns:a16="http://schemas.microsoft.com/office/drawing/2014/main" id="{0E296AC8-E4D5-3A7F-3C42-CC289AAB1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7800" y="3733800"/>
            <a:ext cx="2741663" cy="27432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45BFAB-6256-BF35-C9F5-6D558800765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1026140" y="3147301"/>
            <a:ext cx="794384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5B6080-7233-0809-75A8-E904530DE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3147301"/>
            <a:ext cx="5123498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2" name="Info box">
            <a:extLst>
              <a:ext uri="{FF2B5EF4-FFF2-40B4-BE49-F238E27FC236}">
                <a16:creationId xmlns:a16="http://schemas.microsoft.com/office/drawing/2014/main" id="{979EC8F5-DC72-37F6-85BB-C3ADC50D2D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pic>
        <p:nvPicPr>
          <p:cNvPr id="4" name="NTT DATA Global Logo">
            <a:extLst>
              <a:ext uri="{FF2B5EF4-FFF2-40B4-BE49-F238E27FC236}">
                <a16:creationId xmlns:a16="http://schemas.microsoft.com/office/drawing/2014/main" id="{93955C0C-38C4-366F-0C4D-7A71C122ED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8578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C3BB7C-B4A7-41A4-8C5A-903570B607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C53063-1F58-BE27-2E94-7E00DE772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F1EE05E-1EF3-FA88-09CC-87DB6B581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0290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_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B4CF512-82E1-2689-F640-DDFFDD4CD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19ED1C7-0FF1-008B-4E0C-83259A7B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20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_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5" y="1412875"/>
            <a:ext cx="5507850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A13345-D8EA-438A-8BA9-E88672B7CBE9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6311325" y="1412875"/>
            <a:ext cx="5507850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4629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itle and 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5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6BC249-E151-BB39-D3D5-813D011EC4DE}"/>
              </a:ext>
            </a:extLst>
          </p:cNvPr>
          <p:cNvSpPr>
            <a:spLocks noGrp="1"/>
          </p:cNvSpPr>
          <p:nvPr>
            <p:ph idx="24" hasCustomPrompt="1"/>
          </p:nvPr>
        </p:nvSpPr>
        <p:spPr bwMode="gray">
          <a:xfrm>
            <a:off x="4267200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AB7751F-4652-AD3B-A81E-E9DD7E8ECF31}"/>
              </a:ext>
            </a:extLst>
          </p:cNvPr>
          <p:cNvSpPr>
            <a:spLocks noGrp="1"/>
          </p:cNvSpPr>
          <p:nvPr>
            <p:ph idx="25" hasCustomPrompt="1"/>
          </p:nvPr>
        </p:nvSpPr>
        <p:spPr bwMode="gray">
          <a:xfrm>
            <a:off x="8162925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5647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itle Subtitle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332399"/>
          </a:xfrm>
        </p:spPr>
        <p:txBody>
          <a:bodyPr vert="horz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4" y="1412875"/>
            <a:ext cx="11449049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E5DDFBC-BBD8-FCF3-FDD5-BDAF7615B1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1475" y="728663"/>
            <a:ext cx="11449050" cy="28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4639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_Blank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65873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Blank_Light with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B093E97-7B76-EAE6-8B05-F60EEDCE9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C15EF50-5A96-90F8-F18A-9D8143A4F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00800"/>
            <a:ext cx="9144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NTT DATA, Inc. | NTT Ltd. and its affiliates are NTT DATA, Inc. companies.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55626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71A1A39-1496-229F-4AC6-886D7CFB5B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676400"/>
            <a:ext cx="55626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056626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_Picture Fu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077599-73C2-4B77-944D-C34B64F40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2000">
                <a:solidFill>
                  <a:srgbClr val="0072BC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73574-5E40-4F4B-82BD-ECFABA52E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CAE21C-42ED-4CFD-A1E1-FE234323EC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5194300"/>
            <a:ext cx="12192000" cy="16637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5F7F56A-370B-17D8-1574-704076541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E04D86C-67F3-2898-A9B9-7C78B586F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NTT DATA Global Logo" descr="NTT DATA Global Logo">
            <a:extLst>
              <a:ext uri="{FF2B5EF4-FFF2-40B4-BE49-F238E27FC236}">
                <a16:creationId xmlns:a16="http://schemas.microsoft.com/office/drawing/2014/main" id="{AAC9A100-4458-748B-AE62-3E3DB5DF4514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7348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_Picture Righ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18A9578-38C1-F618-D2D6-E94DBB278B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6E0CB35-CBF9-AFA5-830C-F4D86F0889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153400" y="5202000"/>
            <a:ext cx="40386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5082467D-38B1-0541-A8E7-DD846D36F5B1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599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F7A191D-6071-E779-7F2E-34886D0882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86909" y="333375"/>
            <a:ext cx="7233616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9629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5DF90C5-2F99-EF32-CBEA-23287BDE2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338956" y="6563358"/>
            <a:ext cx="3524884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86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Bottom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ED725C-5701-90B3-92A2-BAE98517DD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52800"/>
            <a:ext cx="12192000" cy="3509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anchor="ctr"/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</a:t>
            </a:r>
            <a:br>
              <a:rPr lang="en-US"/>
            </a:br>
            <a:r>
              <a:rPr lang="en-US"/>
              <a:t>Then Reorder: Send to back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008BF2A-3887-409B-2567-9779543E99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121920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A8D542-4123-5D52-32A8-5A10FF2E7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F919FBB-9A4E-7FAD-B0F2-5D660792C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685F5729-4D42-77C1-FCC6-A3E027B0D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331DD0DE-B5CC-A60D-D998-80C96B7B6CAD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7236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ictures Thre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99AD32-EACB-40FD-ACFA-9178E8D003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1412875"/>
            <a:ext cx="4015999" cy="2772000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73D5620-2B8C-49E1-ADF3-9ADE2BF3B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88000" y="1412875"/>
            <a:ext cx="4015999" cy="2772000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31D45D1-5334-4DD5-8154-DAD52B3C39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75999" y="1412875"/>
            <a:ext cx="4015999" cy="2772000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06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Collec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877779" y="3987605"/>
            <a:ext cx="5371355" cy="224968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49318" y="2163386"/>
            <a:ext cx="2484125" cy="2675053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1475" y="333373"/>
            <a:ext cx="4419959" cy="354753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49318" y="2140170"/>
            <a:ext cx="2484124" cy="268069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2422522"/>
            <a:ext cx="4419959" cy="145838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02048" y="333375"/>
            <a:ext cx="4347085" cy="355569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108000" anchor="ctr"/>
          <a:lstStyle>
            <a:lvl1pPr marL="0" indent="0" algn="l">
              <a:lnSpc>
                <a:spcPct val="100000"/>
              </a:lnSpc>
              <a:tabLst/>
              <a:defRPr sz="3200" b="1">
                <a:solidFill>
                  <a:schemeClr val="bg1"/>
                </a:solidFill>
                <a:effectLst/>
                <a:latin typeface="+mn-lt"/>
                <a:cs typeface="Arial"/>
              </a:defRPr>
            </a:lvl1pPr>
            <a:lvl2pPr marL="0" indent="0" algn="l">
              <a:lnSpc>
                <a:spcPct val="100000"/>
              </a:lnSpc>
              <a:defRPr>
                <a:solidFill>
                  <a:schemeClr val="bg1"/>
                </a:solidFill>
                <a:effectLst/>
                <a:latin typeface="+mn-lt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359747" y="333375"/>
            <a:ext cx="2474100" cy="1700963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anchor="ctr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359747" y="3744196"/>
            <a:ext cx="2474099" cy="107666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87606"/>
            <a:ext cx="3420269" cy="224968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lIns="108000" anchor="ctr"/>
          <a:lstStyle>
            <a:lvl1pPr algn="l">
              <a:lnSpc>
                <a:spcPct val="100000"/>
              </a:lnSpc>
              <a:defRPr sz="2667" b="1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877779" y="5399590"/>
            <a:ext cx="5371355" cy="83769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9349318" y="4926695"/>
            <a:ext cx="2471207" cy="131059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9505-91C7-B9FF-4651-787D86C3BED1}"/>
              </a:ext>
            </a:extLst>
          </p:cNvPr>
          <p:cNvSpPr txBox="1"/>
          <p:nvPr userDrawn="1"/>
        </p:nvSpPr>
        <p:spPr>
          <a:xfrm>
            <a:off x="3685309" y="-8035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err="1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C35B40-A84A-00D6-5FD3-6FD80F61E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FC1EFC3-6CA1-181A-9D7F-24D4581B2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998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_Closing Slide Whi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TT DATA Global Logo">
            <a:extLst>
              <a:ext uri="{FF2B5EF4-FFF2-40B4-BE49-F238E27FC236}">
                <a16:creationId xmlns:a16="http://schemas.microsoft.com/office/drawing/2014/main" id="{01F40004-0B55-0534-B49E-3160E9FA2E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3287" y="2880000"/>
            <a:ext cx="5385427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3260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_Closing Slide Future Blue with Picture 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98CC4E28-4615-54DE-9A23-19AE8504C324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black">
          <a:xfrm>
            <a:off x="3403200" y="2879266"/>
            <a:ext cx="5385600" cy="109946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FB17ABEB-CE11-6DFE-1EDF-82662ED8C9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 Then reorder: Send to back</a:t>
            </a:r>
          </a:p>
        </p:txBody>
      </p:sp>
    </p:spTree>
    <p:extLst>
      <p:ext uri="{BB962C8B-B14F-4D97-AF65-F5344CB8AC3E}">
        <p14:creationId xmlns:p14="http://schemas.microsoft.com/office/powerpoint/2010/main" val="32647115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mage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597D1B3A-E1F6-AFF4-3A3F-A37A17CBC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286000"/>
            <a:ext cx="7315200" cy="3951288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Page Text</a:t>
            </a:r>
          </a:p>
        </p:txBody>
      </p:sp>
      <p:sp>
        <p:nvSpPr>
          <p:cNvPr id="15" name="Section Number">
            <a:extLst>
              <a:ext uri="{FF2B5EF4-FFF2-40B4-BE49-F238E27FC236}">
                <a16:creationId xmlns:a16="http://schemas.microsoft.com/office/drawing/2014/main" id="{353938DB-D71F-BCC9-253A-E90421933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CBAA2EA5-06E3-8691-22FA-AE783265C8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E201FA-14DE-26F5-5B59-34540918F7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7D78CB3-8E2A-426A-73F0-19178ABAA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495800" y="6563358"/>
            <a:ext cx="320294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D19329-B7C0-CE48-A2F3-05D87FD03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777162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932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nnovationCurve on Righ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597D1B3A-E1F6-AFF4-3A3F-A37A17CBC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286000"/>
            <a:ext cx="7315200" cy="3886200"/>
          </a:xfrm>
        </p:spPr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sp>
        <p:nvSpPr>
          <p:cNvPr id="15" name="Section Number">
            <a:extLst>
              <a:ext uri="{FF2B5EF4-FFF2-40B4-BE49-F238E27FC236}">
                <a16:creationId xmlns:a16="http://schemas.microsoft.com/office/drawing/2014/main" id="{353938DB-D71F-BCC9-253A-E90421933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7D78CB3-8E2A-426A-73F0-19178ABAA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D19329-B7C0-CE48-A2F3-05D87FD03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E54CF47-5670-1E36-A01C-CE6BD5FD4E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0773" y="2431973"/>
            <a:ext cx="3740227" cy="37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3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71A1A39-1496-229F-4AC6-886D7CFB5B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672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DFD2628-F803-8221-12EB-7198D350225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534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00800"/>
            <a:ext cx="9144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NTT DATA, Inc. | NTT Ltd. and its affiliates are NTT DATA, Inc. companies.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7426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nnovation Curve Image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725B5FD-E0E9-1E4B-5EFE-D46E0910A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433116"/>
            <a:ext cx="7315200" cy="3739084"/>
          </a:xfrm>
        </p:spPr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sp>
        <p:nvSpPr>
          <p:cNvPr id="12" name="Section Number">
            <a:extLst>
              <a:ext uri="{FF2B5EF4-FFF2-40B4-BE49-F238E27FC236}">
                <a16:creationId xmlns:a16="http://schemas.microsoft.com/office/drawing/2014/main" id="{4337322C-F1A6-A8D5-2662-80C365ECE1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795E080-1F31-4238-044C-F377C0E25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218376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ACFAEF6-C002-CEF8-D12E-35B10EFF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E44EF5E-6648-1398-B4E7-717D749EE9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75" y="2447060"/>
            <a:ext cx="3718800" cy="3718800"/>
          </a:xfrm>
          <a:prstGeom prst="rect">
            <a:avLst/>
          </a:prstGeom>
        </p:spPr>
      </p:pic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C74CB7FF-BF38-583F-EB84-775D76F699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1475" y="2447060"/>
            <a:ext cx="3718800" cy="3718800"/>
          </a:xfrm>
          <a:custGeom>
            <a:avLst/>
            <a:gdLst>
              <a:gd name="connsiteX0" fmla="*/ 1704548 w 5267271"/>
              <a:gd name="connsiteY0" fmla="*/ 0 h 5272719"/>
              <a:gd name="connsiteX1" fmla="*/ 3527745 w 5267271"/>
              <a:gd name="connsiteY1" fmla="*/ 1774521 h 5272719"/>
              <a:gd name="connsiteX2" fmla="*/ 5267271 w 5267271"/>
              <a:gd name="connsiteY2" fmla="*/ 5269498 h 5272719"/>
              <a:gd name="connsiteX3" fmla="*/ 3509088 w 5267271"/>
              <a:gd name="connsiteY3" fmla="*/ 5269044 h 5272719"/>
              <a:gd name="connsiteX4" fmla="*/ 1794302 w 5267271"/>
              <a:gd name="connsiteY4" fmla="*/ 1858626 h 5272719"/>
              <a:gd name="connsiteX5" fmla="*/ 1794667 w 5267271"/>
              <a:gd name="connsiteY5" fmla="*/ 5270472 h 5272719"/>
              <a:gd name="connsiteX6" fmla="*/ 0 w 5267271"/>
              <a:gd name="connsiteY6" fmla="*/ 5272719 h 5272719"/>
              <a:gd name="connsiteX7" fmla="*/ 3384 w 5267271"/>
              <a:gd name="connsiteY7" fmla="*/ 1714773 h 5272719"/>
              <a:gd name="connsiteX8" fmla="*/ 569360 w 5267271"/>
              <a:gd name="connsiteY8" fmla="*/ 333790 h 5272719"/>
              <a:gd name="connsiteX9" fmla="*/ 1704548 w 5267271"/>
              <a:gd name="connsiteY9" fmla="*/ 0 h 527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67271" h="5272719">
                <a:moveTo>
                  <a:pt x="1704548" y="0"/>
                </a:moveTo>
                <a:cubicBezTo>
                  <a:pt x="2442328" y="19929"/>
                  <a:pt x="2925708" y="438914"/>
                  <a:pt x="3527745" y="1774521"/>
                </a:cubicBezTo>
                <a:lnTo>
                  <a:pt x="5267271" y="5269498"/>
                </a:lnTo>
                <a:lnTo>
                  <a:pt x="3509088" y="5269044"/>
                </a:lnTo>
                <a:cubicBezTo>
                  <a:pt x="2932089" y="4085847"/>
                  <a:pt x="2376159" y="3052885"/>
                  <a:pt x="1794302" y="1858626"/>
                </a:cubicBezTo>
                <a:cubicBezTo>
                  <a:pt x="1800510" y="2806405"/>
                  <a:pt x="1797959" y="3550976"/>
                  <a:pt x="1794667" y="5270472"/>
                </a:cubicBezTo>
                <a:lnTo>
                  <a:pt x="0" y="5272719"/>
                </a:lnTo>
                <a:cubicBezTo>
                  <a:pt x="6041" y="3933998"/>
                  <a:pt x="-2660" y="3106972"/>
                  <a:pt x="3384" y="1714773"/>
                </a:cubicBezTo>
                <a:cubicBezTo>
                  <a:pt x="20552" y="931022"/>
                  <a:pt x="285832" y="562108"/>
                  <a:pt x="569360" y="333790"/>
                </a:cubicBezTo>
                <a:cubicBezTo>
                  <a:pt x="852888" y="105472"/>
                  <a:pt x="1272212" y="9538"/>
                  <a:pt x="1704548" y="0"/>
                </a:cubicBez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wrap="none" lIns="0" tIns="1371600" rIns="0" anchor="t"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4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E617D-734F-4979-AA28-151FD13FA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2023 NTT DATA Americas,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A4EEE-264C-42B7-9C67-2AF5171A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E1A09D-4386-4027-B225-F549DC0B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066800"/>
            <a:ext cx="1173479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9904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144">
          <p15:clr>
            <a:srgbClr val="FBAE40"/>
          </p15:clr>
        </p15:guide>
        <p15:guide id="6" pos="3840">
          <p15:clr>
            <a:srgbClr val="FBAE40"/>
          </p15:clr>
        </p15:guide>
        <p15:guide id="7" orient="horz" pos="3840">
          <p15:clr>
            <a:srgbClr val="FBAE40"/>
          </p15:clr>
        </p15:guide>
        <p15:guide id="8" orient="horz" pos="2256">
          <p15:clr>
            <a:srgbClr val="FBAE40"/>
          </p15:clr>
        </p15:guide>
        <p15:guide id="9" orient="horz" pos="672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73057990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510304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740B46CC-2CF9-284F-9F56-02D00E754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/>
              <a:t>[Title]</a:t>
            </a:r>
            <a:endParaRPr kumimoji="1" lang="ja-JP" altLang="en-US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7A82C159-A3E3-5C4A-85F2-522452EB1E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692151"/>
            <a:ext cx="11376026" cy="669290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4677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224E-6D9A-F20A-E95C-3BD86FD1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3C075-3634-BEB1-AB31-623AD293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57D48-2016-6562-8C30-A2CF18ED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B9585-B814-96B8-821F-CFBD1EE5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3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コンテンツ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080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63">
          <p15:clr>
            <a:srgbClr val="FBAE40"/>
          </p15:clr>
        </p15:guide>
        <p15:guide id="4" orient="horz" pos="73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tur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2A4A4756-BF09-2DAA-9B2B-7274ADF973F2}"/>
              </a:ext>
            </a:extLst>
          </p:cNvPr>
          <p:cNvSpPr/>
          <p:nvPr userDrawn="1"/>
        </p:nvSpPr>
        <p:spPr bwMode="black">
          <a:xfrm>
            <a:off x="3403470" y="2880360"/>
            <a:ext cx="5385061" cy="1097280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rgbClr val="FFFFFF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コンテンツ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740B46CC-2CF9-284F-9F56-02D00E754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ja-JP" altLang="en-US"/>
              <a:t>［タイトル］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7A82C159-A3E3-5C4A-85F2-522452EB1E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692151"/>
            <a:ext cx="11376026" cy="669290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/>
              <a:t>テキストの入力</a:t>
            </a:r>
            <a:endParaRPr kumimoji="1" lang="en-US" altLang="ja-JP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25889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9E648-06B1-4354-1FEC-B2BE7C9FB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A073551-C699-3F45-EBDE-4481CDE43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05BCCF-DA73-7EC8-D5C8-B0936E2E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00800"/>
            <a:ext cx="914400" cy="304800"/>
          </a:xfrm>
          <a:prstGeom prst="rect">
            <a:avLst/>
          </a:prstGeom>
        </p:spPr>
        <p:txBody>
          <a:bodyPr/>
          <a:lstStyle/>
          <a:p>
            <a:fld id="{FB05EEAB-BFDF-414F-8FF8-B74BE08151CD}" type="datetimeFigureOut">
              <a:rPr kumimoji="1" lang="ja-JP" altLang="en-US" smtClean="0"/>
              <a:t>2025/3/5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C20ACC-2B63-8000-301D-EF34E921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E14C38-EE49-BCD5-2191-24C3AF7F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10DDD-A80A-4177-9753-B93B549C5E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295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写真入イノベーションカー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01CCA0-7E92-7FFB-2532-8D8D86CBB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6400" y="687600"/>
            <a:ext cx="7315200" cy="1447199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01</a:t>
            </a:r>
            <a:endParaRPr kumimoji="1" lang="ja-JP" alt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38FD529D-5FF6-E828-CE3E-B79F0DF687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75" y="2447060"/>
            <a:ext cx="3718800" cy="3718800"/>
          </a:xfrm>
          <a:prstGeom prst="rect">
            <a:avLst/>
          </a:prstGeom>
        </p:spPr>
      </p:pic>
      <p:sp>
        <p:nvSpPr>
          <p:cNvPr id="5" name="テキスト プレースホルダー 8">
            <a:extLst>
              <a:ext uri="{FF2B5EF4-FFF2-40B4-BE49-F238E27FC236}">
                <a16:creationId xmlns:a16="http://schemas.microsoft.com/office/drawing/2014/main" id="{E10C1EF1-42DC-CE53-8902-8E322B4352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96400" y="2433600"/>
            <a:ext cx="7315200" cy="374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ja-JP" altLang="en-US"/>
              <a:t>中扉タイトル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3785BB8-9BEF-6511-73A0-EFF55EDD2267}"/>
              </a:ext>
            </a:extLst>
          </p:cNvPr>
          <p:cNvSpPr txBox="1"/>
          <p:nvPr userDrawn="1"/>
        </p:nvSpPr>
        <p:spPr>
          <a:xfrm>
            <a:off x="5943600" y="6562800"/>
            <a:ext cx="306000" cy="9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fld id="{8DD8EB0B-AB08-A54E-B33C-ED72A04D9CE9}" type="slidenum">
              <a:rPr lang="ja-JP" altLang="en-US" sz="800" smtClean="0">
                <a:solidFill>
                  <a:srgbClr val="6B6B6B"/>
                </a:solidFill>
              </a:rPr>
              <a:pPr algn="ctr"/>
              <a:t>‹#›</a:t>
            </a:fld>
            <a:endParaRPr kumimoji="0" lang="en-US" altLang="ja-JP" sz="800">
              <a:solidFill>
                <a:srgbClr val="6B6B6B"/>
              </a:solidFill>
              <a:latin typeface="+mn-ea"/>
              <a:cs typeface="Meiryo UI" pitchFamily="50" charset="-128"/>
            </a:endParaRPr>
          </a:p>
        </p:txBody>
      </p:sp>
      <p:pic>
        <p:nvPicPr>
          <p:cNvPr id="8" name="図プレースホルダー 15">
            <a:extLst>
              <a:ext uri="{FF2B5EF4-FFF2-40B4-BE49-F238E27FC236}">
                <a16:creationId xmlns:a16="http://schemas.microsoft.com/office/drawing/2014/main" id="{7A73D8A7-ECC3-BBC6-EF06-B230921C7B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" y="2447060"/>
            <a:ext cx="3718800" cy="3718800"/>
          </a:xfrm>
          <a:custGeom>
            <a:avLst/>
            <a:gdLst>
              <a:gd name="connsiteX0" fmla="*/ 1704548 w 5267271"/>
              <a:gd name="connsiteY0" fmla="*/ 0 h 5272719"/>
              <a:gd name="connsiteX1" fmla="*/ 3527745 w 5267271"/>
              <a:gd name="connsiteY1" fmla="*/ 1774521 h 5272719"/>
              <a:gd name="connsiteX2" fmla="*/ 5267271 w 5267271"/>
              <a:gd name="connsiteY2" fmla="*/ 5269498 h 5272719"/>
              <a:gd name="connsiteX3" fmla="*/ 3509088 w 5267271"/>
              <a:gd name="connsiteY3" fmla="*/ 5269044 h 5272719"/>
              <a:gd name="connsiteX4" fmla="*/ 1794302 w 5267271"/>
              <a:gd name="connsiteY4" fmla="*/ 1858626 h 5272719"/>
              <a:gd name="connsiteX5" fmla="*/ 1794667 w 5267271"/>
              <a:gd name="connsiteY5" fmla="*/ 5270472 h 5272719"/>
              <a:gd name="connsiteX6" fmla="*/ 0 w 5267271"/>
              <a:gd name="connsiteY6" fmla="*/ 5272719 h 5272719"/>
              <a:gd name="connsiteX7" fmla="*/ 3384 w 5267271"/>
              <a:gd name="connsiteY7" fmla="*/ 1714773 h 5272719"/>
              <a:gd name="connsiteX8" fmla="*/ 569360 w 5267271"/>
              <a:gd name="connsiteY8" fmla="*/ 333790 h 5272719"/>
              <a:gd name="connsiteX9" fmla="*/ 1704548 w 5267271"/>
              <a:gd name="connsiteY9" fmla="*/ 0 h 527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67271" h="5272719">
                <a:moveTo>
                  <a:pt x="1704548" y="0"/>
                </a:moveTo>
                <a:cubicBezTo>
                  <a:pt x="2442328" y="19929"/>
                  <a:pt x="2925708" y="438914"/>
                  <a:pt x="3527745" y="1774521"/>
                </a:cubicBezTo>
                <a:lnTo>
                  <a:pt x="5267271" y="5269498"/>
                </a:lnTo>
                <a:lnTo>
                  <a:pt x="3509088" y="5269044"/>
                </a:lnTo>
                <a:cubicBezTo>
                  <a:pt x="2932089" y="4085847"/>
                  <a:pt x="2376159" y="3052885"/>
                  <a:pt x="1794302" y="1858626"/>
                </a:cubicBezTo>
                <a:cubicBezTo>
                  <a:pt x="1800510" y="2806405"/>
                  <a:pt x="1797959" y="3550976"/>
                  <a:pt x="1794667" y="5270472"/>
                </a:cubicBezTo>
                <a:lnTo>
                  <a:pt x="0" y="5272719"/>
                </a:lnTo>
                <a:cubicBezTo>
                  <a:pt x="6041" y="3933998"/>
                  <a:pt x="-2660" y="3106972"/>
                  <a:pt x="3384" y="1714773"/>
                </a:cubicBezTo>
                <a:cubicBezTo>
                  <a:pt x="20552" y="931022"/>
                  <a:pt x="285832" y="562108"/>
                  <a:pt x="569360" y="333790"/>
                </a:cubicBezTo>
                <a:cubicBezTo>
                  <a:pt x="852888" y="105472"/>
                  <a:pt x="1272212" y="9538"/>
                  <a:pt x="17045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33523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Light_Ful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novation Curve">
            <a:extLst>
              <a:ext uri="{FF2B5EF4-FFF2-40B4-BE49-F238E27FC236}">
                <a16:creationId xmlns:a16="http://schemas.microsoft.com/office/drawing/2014/main" id="{9211F747-506E-5ED4-9B68-EE6B3F99C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14748"/>
            <a:ext cx="6872748" cy="687274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506BD0E-4DCD-8BA9-2037-DE975A1F09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484346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D68B773-8219-9567-613E-7A2F2D4F6C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4843462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B553D8-6E2B-127F-58DE-5165236A2DF1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pPr algn="r"/>
            <a:r>
              <a:rPr lang="en-DE"/>
              <a:t>Date</a:t>
            </a: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453B208-9097-2E2C-EC03-BD8A67670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pic>
        <p:nvPicPr>
          <p:cNvPr id="4" name="NTT DATA Global Logo" descr="NTT DATA Logo">
            <a:extLst>
              <a:ext uri="{FF2B5EF4-FFF2-40B4-BE49-F238E27FC236}">
                <a16:creationId xmlns:a16="http://schemas.microsoft.com/office/drawing/2014/main" id="{07CD756B-D053-7A46-EC8E-FF1D6BF1F7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  <p:sp>
        <p:nvSpPr>
          <p:cNvPr id="7" name="Info Box">
            <a:extLst>
              <a:ext uri="{FF2B5EF4-FFF2-40B4-BE49-F238E27FC236}">
                <a16:creationId xmlns:a16="http://schemas.microsoft.com/office/drawing/2014/main" id="{3CC8FA91-A78C-BC6E-F17A-FF26055644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101235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</p:spTree>
    <p:extLst>
      <p:ext uri="{BB962C8B-B14F-4D97-AF65-F5344CB8AC3E}">
        <p14:creationId xmlns:p14="http://schemas.microsoft.com/office/powerpoint/2010/main" val="764571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Light_Partia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novation Curve">
            <a:extLst>
              <a:ext uri="{FF2B5EF4-FFF2-40B4-BE49-F238E27FC236}">
                <a16:creationId xmlns:a16="http://schemas.microsoft.com/office/drawing/2014/main" id="{00ADE50C-F63B-648C-9FD0-E0FA384DF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52" y="0"/>
            <a:ext cx="4602549" cy="68762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ADFA92-0E48-355A-2DA8-D40523A9A8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6969876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8B12889-37ED-D704-59B8-7CECF20BCF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6969876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55333B3-E5F2-A1A8-F59F-D7085B34A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00FCC36-8879-E02B-48F4-D31C54AAA166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pic>
        <p:nvPicPr>
          <p:cNvPr id="5" name="NTT DATA Global Logo">
            <a:extLst>
              <a:ext uri="{FF2B5EF4-FFF2-40B4-BE49-F238E27FC236}">
                <a16:creationId xmlns:a16="http://schemas.microsoft.com/office/drawing/2014/main" id="{6696BBEF-690F-3F5E-4ABD-464267D369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  <p:sp>
        <p:nvSpPr>
          <p:cNvPr id="6" name="Info Box">
            <a:extLst>
              <a:ext uri="{FF2B5EF4-FFF2-40B4-BE49-F238E27FC236}">
                <a16:creationId xmlns:a16="http://schemas.microsoft.com/office/drawing/2014/main" id="{A934FE38-155A-D06E-C380-44183B71379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71475" y="5875374"/>
            <a:ext cx="1958400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</p:spTree>
    <p:extLst>
      <p:ext uri="{BB962C8B-B14F-4D97-AF65-F5344CB8AC3E}">
        <p14:creationId xmlns:p14="http://schemas.microsoft.com/office/powerpoint/2010/main" val="242643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Full Image, Partial Innovation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 Navy SemiTrans Overlay">
            <a:extLst>
              <a:ext uri="{FF2B5EF4-FFF2-40B4-BE49-F238E27FC236}">
                <a16:creationId xmlns:a16="http://schemas.microsoft.com/office/drawing/2014/main" id="{39BA9756-44A4-AC93-1405-84B020B6F4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7" name="Cover Photo Placeholder">
            <a:extLst>
              <a:ext uri="{FF2B5EF4-FFF2-40B4-BE49-F238E27FC236}">
                <a16:creationId xmlns:a16="http://schemas.microsoft.com/office/drawing/2014/main" id="{47AACDBA-727E-B7AC-B9F8-A809F3406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rgbClr val="FF7A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 Then Reorder: Send to back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B69904B-F3B0-9924-1277-D5E10CC8F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pt-BR"/>
              <a:t>© 2025 NTT DATA Inc.</a:t>
            </a:r>
            <a:endParaRPr lang="en-US"/>
          </a:p>
        </p:txBody>
      </p:sp>
      <p:sp>
        <p:nvSpPr>
          <p:cNvPr id="8" name="Innovation Curve">
            <a:extLst>
              <a:ext uri="{FF2B5EF4-FFF2-40B4-BE49-F238E27FC236}">
                <a16:creationId xmlns:a16="http://schemas.microsoft.com/office/drawing/2014/main" id="{F707DE12-3594-93EB-F056-2B2C43B24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37463" y="3175"/>
            <a:ext cx="4554537" cy="685641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/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12179AF-A82A-2C38-AA6E-ADD8AE770B11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fld id="{0AC01F61-A360-43BA-8F86-E63C16017CFF}" type="datetime1">
              <a:rPr lang="en-US" smtClean="0"/>
              <a:t>3/5/2025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858A80-3045-093E-B563-A7492ACE92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679799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rgbClr val="F8F8F8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AE6CB7E-3B40-11A3-1BAD-6A73DF9D8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6797992" cy="353943"/>
          </a:xfrm>
          <a:prstGeom prst="rect">
            <a:avLst/>
          </a:prstGeo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rgbClr val="F8F8F8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13" name="NTT DATA Global Logo" descr="NTT DATA Global Logo">
            <a:extLst>
              <a:ext uri="{FF2B5EF4-FFF2-40B4-BE49-F238E27FC236}">
                <a16:creationId xmlns:a16="http://schemas.microsoft.com/office/drawing/2014/main" id="{F1A70F1C-0C1D-4983-5A07-15932C342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Info box">
            <a:extLst>
              <a:ext uri="{FF2B5EF4-FFF2-40B4-BE49-F238E27FC236}">
                <a16:creationId xmlns:a16="http://schemas.microsoft.com/office/drawing/2014/main" id="{3CEDB687-72D7-CB65-F36A-20FAF24C235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71475" y="5875374"/>
            <a:ext cx="1958400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700" kern="1200" noProof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</p:spTree>
    <p:extLst>
      <p:ext uri="{BB962C8B-B14F-4D97-AF65-F5344CB8AC3E}">
        <p14:creationId xmlns:p14="http://schemas.microsoft.com/office/powerpoint/2010/main" val="37808340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Light_No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9CCA6BB-2FF1-1F79-CE75-4214597FB5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11440477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FBC9B23-4469-4B26-BEC9-4E111C2B8F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11440477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06E1903-FF29-7A88-0707-803367E5E51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E186BE1-1DE6-82D8-B7EF-529F2205B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2" name="Info Box">
            <a:extLst>
              <a:ext uri="{FF2B5EF4-FFF2-40B4-BE49-F238E27FC236}">
                <a16:creationId xmlns:a16="http://schemas.microsoft.com/office/drawing/2014/main" id="{7460FF67-E88C-345F-912C-69776540AF2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pic>
        <p:nvPicPr>
          <p:cNvPr id="5" name="NTT DATA Global Logo">
            <a:extLst>
              <a:ext uri="{FF2B5EF4-FFF2-40B4-BE49-F238E27FC236}">
                <a16:creationId xmlns:a16="http://schemas.microsoft.com/office/drawing/2014/main" id="{2F900288-9276-0271-5B36-DA597F55D4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76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Cover_Light_Imag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4C066D7D-0D2A-E525-7A09-B865124FD3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352800"/>
            <a:ext cx="12192000" cy="3505200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 marL="914400" indent="0">
              <a:buNone/>
              <a:defRPr>
                <a:noFill/>
              </a:defRPr>
            </a:lvl3pPr>
            <a:lvl4pPr marL="1371600" indent="0">
              <a:buNone/>
              <a:defRPr>
                <a:noFill/>
              </a:defRPr>
            </a:lvl4pPr>
            <a:lvl5pPr marL="1828800" indent="0">
              <a:buNone/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ED725C-5701-90B3-92A2-BAE98517DD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52800"/>
            <a:ext cx="12192000" cy="3509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anchor="ctr"/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</a:t>
            </a:r>
            <a:br>
              <a:rPr lang="en-US"/>
            </a:br>
            <a:r>
              <a:rPr lang="en-US"/>
              <a:t>Then Reorder: Send to back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F84AF061-2BD7-B395-13B3-8F8BF41722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050182"/>
            <a:ext cx="11449049" cy="6096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enter the subtitle text</a:t>
            </a:r>
          </a:p>
        </p:txBody>
      </p:sp>
      <p:sp>
        <p:nvSpPr>
          <p:cNvPr id="7" name="MainTitle">
            <a:extLst>
              <a:ext uri="{FF2B5EF4-FFF2-40B4-BE49-F238E27FC236}">
                <a16:creationId xmlns:a16="http://schemas.microsoft.com/office/drawing/2014/main" id="{6B8D68FD-3EFC-86B8-83A6-942558B1B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412875"/>
            <a:ext cx="11449050" cy="651610"/>
          </a:xfrm>
        </p:spPr>
        <p:txBody>
          <a:bodyPr/>
          <a:lstStyle>
            <a:lvl1pPr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Innovation Curve Over">
            <a:extLst>
              <a:ext uri="{FF2B5EF4-FFF2-40B4-BE49-F238E27FC236}">
                <a16:creationId xmlns:a16="http://schemas.microsoft.com/office/drawing/2014/main" id="{0E296AC8-E4D5-3A7F-3C42-CC289AAB1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7800" y="3733800"/>
            <a:ext cx="2741663" cy="27432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45BFAB-6256-BF35-C9F5-6D558800765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1026140" y="3147301"/>
            <a:ext cx="794384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5B6080-7233-0809-75A8-E904530DE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3147301"/>
            <a:ext cx="5123498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2" name="Info box">
            <a:extLst>
              <a:ext uri="{FF2B5EF4-FFF2-40B4-BE49-F238E27FC236}">
                <a16:creationId xmlns:a16="http://schemas.microsoft.com/office/drawing/2014/main" id="{979EC8F5-DC72-37F6-85BB-C3ADC50D2D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pic>
        <p:nvPicPr>
          <p:cNvPr id="4" name="NTT DATA Global Logo">
            <a:extLst>
              <a:ext uri="{FF2B5EF4-FFF2-40B4-BE49-F238E27FC236}">
                <a16:creationId xmlns:a16="http://schemas.microsoft.com/office/drawing/2014/main" id="{93955C0C-38C4-366F-0C4D-7A71C122ED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09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C3BB7C-B4A7-41A4-8C5A-903570B607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C53063-1F58-BE27-2E94-7E00DE772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F1EE05E-1EF3-FA88-09CC-87DB6B581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71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_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B4CF512-82E1-2689-F640-DDFFDD4CD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19ED1C7-0FF1-008B-4E0C-83259A7B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923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_Closing Slide Whi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TT DATA Global Logo">
            <a:extLst>
              <a:ext uri="{FF2B5EF4-FFF2-40B4-BE49-F238E27FC236}">
                <a16:creationId xmlns:a16="http://schemas.microsoft.com/office/drawing/2014/main" id="{01F40004-0B55-0534-B49E-3160E9FA2E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3287" y="2880000"/>
            <a:ext cx="5385427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67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_Divider_Image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597D1B3A-E1F6-AFF4-3A3F-A37A17CBC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286000"/>
            <a:ext cx="7315200" cy="3951288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Page Text</a:t>
            </a:r>
          </a:p>
        </p:txBody>
      </p:sp>
      <p:sp>
        <p:nvSpPr>
          <p:cNvPr id="15" name="Section Number">
            <a:extLst>
              <a:ext uri="{FF2B5EF4-FFF2-40B4-BE49-F238E27FC236}">
                <a16:creationId xmlns:a16="http://schemas.microsoft.com/office/drawing/2014/main" id="{353938DB-D71F-BCC9-253A-E90421933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CBAA2EA5-06E3-8691-22FA-AE783265C8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E201FA-14DE-26F5-5B59-34540918F7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7D78CB3-8E2A-426A-73F0-19178ABAA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495800" y="6563358"/>
            <a:ext cx="320294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D19329-B7C0-CE48-A2F3-05D87FD03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777162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554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96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39A75F-C26E-4579-AC28-FB23926AD7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750" y="908049"/>
            <a:ext cx="11113200" cy="5256000"/>
          </a:xfrm>
          <a:prstGeom prst="rect">
            <a:avLst/>
          </a:prstGeom>
        </p:spPr>
        <p:txBody>
          <a:bodyPr/>
          <a:lstStyle>
            <a:lvl1pPr marL="0" marR="0" indent="0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marR="0" lvl="0" indent="0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/>
              <a:t>Click and enter text.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172188" y="0"/>
            <a:ext cx="11844000" cy="731661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>
              <a:defRPr lang="en-US" altLang="ja-JP" spc="0" dirty="0" smtClean="0">
                <a:solidFill>
                  <a:schemeClr val="accent2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30337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 userDrawn="1"/>
        </p:nvSpPr>
        <p:spPr>
          <a:xfrm>
            <a:off x="0" y="0"/>
            <a:ext cx="12192000" cy="73370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800" baseline="0">
                <a:solidFill>
                  <a:schemeClr val="bg1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9331235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740B46CC-2CF9-284F-9F56-02D00E754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/>
              <a:t>[Title]</a:t>
            </a:r>
            <a:endParaRPr kumimoji="1" lang="ja-JP" altLang="en-US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7A82C159-A3E3-5C4A-85F2-522452EB1E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9" y="692151"/>
            <a:ext cx="11376026" cy="669290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>
                <a:latin typeface="+mn-lt"/>
                <a:ea typeface="+mn-ea"/>
              </a:defRPr>
            </a:lvl1pPr>
            <a:lvl2pPr>
              <a:defRPr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6011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Full 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 Navy SemiTrans Overlay">
            <a:extLst>
              <a:ext uri="{FF2B5EF4-FFF2-40B4-BE49-F238E27FC236}">
                <a16:creationId xmlns:a16="http://schemas.microsoft.com/office/drawing/2014/main" id="{39BA9756-44A4-AC93-1405-84B020B6F4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7" name="Cover Photo Placeholder">
            <a:extLst>
              <a:ext uri="{FF2B5EF4-FFF2-40B4-BE49-F238E27FC236}">
                <a16:creationId xmlns:a16="http://schemas.microsoft.com/office/drawing/2014/main" id="{47AACDBA-727E-B7AC-B9F8-A809F3406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rgbClr val="FF7A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 Then Reorder: Send to back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858A80-3045-093E-B563-A7492ACE92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7" y="2438400"/>
            <a:ext cx="11440477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rgbClr val="F8F8F8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AE6CB7E-3B40-11A3-1BAD-6A73DF9D8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7" y="3810000"/>
            <a:ext cx="11440477" cy="353943"/>
          </a:xfrm>
          <a:prstGeom prst="rect">
            <a:avLst/>
          </a:prstGeo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rgbClr val="F8F8F8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FF38E4A-7B13-70A1-52C6-61A780336E87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fld id="{B1641440-E5D4-4D75-BABE-5A1DA0D449A7}" type="datetime1">
              <a:rPr lang="en-US" smtClean="0"/>
              <a:t>3/5/2025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B868D7-8467-2439-DEEF-BBA9DFE9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pt-BR"/>
              <a:t>© 2025 NTT DATA Inc.</a:t>
            </a:r>
            <a:endParaRPr lang="en-US"/>
          </a:p>
        </p:txBody>
      </p:sp>
      <p:sp>
        <p:nvSpPr>
          <p:cNvPr id="3" name="Info Box">
            <a:extLst>
              <a:ext uri="{FF2B5EF4-FFF2-40B4-BE49-F238E27FC236}">
                <a16:creationId xmlns:a16="http://schemas.microsoft.com/office/drawing/2014/main" id="{60ABE840-6E2F-413E-A4F2-D50BE7A3C8B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sp>
        <p:nvSpPr>
          <p:cNvPr id="11" name="NTT DATA Global Logo" descr="NTT DATA Global Logo">
            <a:extLst>
              <a:ext uri="{FF2B5EF4-FFF2-40B4-BE49-F238E27FC236}">
                <a16:creationId xmlns:a16="http://schemas.microsoft.com/office/drawing/2014/main" id="{A2A24C7A-90C2-A7EA-697B-7A559561F6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60621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Cover_Light_Ful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novation Curve">
            <a:extLst>
              <a:ext uri="{FF2B5EF4-FFF2-40B4-BE49-F238E27FC236}">
                <a16:creationId xmlns:a16="http://schemas.microsoft.com/office/drawing/2014/main" id="{9211F747-506E-5ED4-9B68-EE6B3F99C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-14748"/>
            <a:ext cx="6872748" cy="687274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506BD0E-4DCD-8BA9-2037-DE975A1F09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484346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D68B773-8219-9567-613E-7A2F2D4F6C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4843462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B553D8-6E2B-127F-58DE-5165236A2DF1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pPr algn="r"/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453B208-9097-2E2C-EC03-BD8A67670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NTT DATA Global Logo" descr="NTT DATA Logo">
            <a:extLst>
              <a:ext uri="{FF2B5EF4-FFF2-40B4-BE49-F238E27FC236}">
                <a16:creationId xmlns:a16="http://schemas.microsoft.com/office/drawing/2014/main" id="{07CD756B-D053-7A46-EC8E-FF1D6BF1F7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  <p:sp>
        <p:nvSpPr>
          <p:cNvPr id="7" name="Info Box">
            <a:extLst>
              <a:ext uri="{FF2B5EF4-FFF2-40B4-BE49-F238E27FC236}">
                <a16:creationId xmlns:a16="http://schemas.microsoft.com/office/drawing/2014/main" id="{3CC8FA91-A78C-BC6E-F17A-FF26055644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101235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</p:spTree>
    <p:extLst>
      <p:ext uri="{BB962C8B-B14F-4D97-AF65-F5344CB8AC3E}">
        <p14:creationId xmlns:p14="http://schemas.microsoft.com/office/powerpoint/2010/main" val="3255111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Cover_Light_Partia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novation Curve">
            <a:extLst>
              <a:ext uri="{FF2B5EF4-FFF2-40B4-BE49-F238E27FC236}">
                <a16:creationId xmlns:a16="http://schemas.microsoft.com/office/drawing/2014/main" id="{00ADE50C-F63B-648C-9FD0-E0FA384DF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6952" y="0"/>
            <a:ext cx="4602549" cy="68762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ADFA92-0E48-355A-2DA8-D40523A9A8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6969876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8B12889-37ED-D704-59B8-7CECF20BCF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6969876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55333B3-E5F2-A1A8-F59F-D7085B34A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00FCC36-8879-E02B-48F4-D31C54AAA166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pic>
        <p:nvPicPr>
          <p:cNvPr id="5" name="NTT DATA Global Logo">
            <a:extLst>
              <a:ext uri="{FF2B5EF4-FFF2-40B4-BE49-F238E27FC236}">
                <a16:creationId xmlns:a16="http://schemas.microsoft.com/office/drawing/2014/main" id="{6696BBEF-690F-3F5E-4ABD-464267D369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  <p:sp>
        <p:nvSpPr>
          <p:cNvPr id="6" name="Info Box">
            <a:extLst>
              <a:ext uri="{FF2B5EF4-FFF2-40B4-BE49-F238E27FC236}">
                <a16:creationId xmlns:a16="http://schemas.microsoft.com/office/drawing/2014/main" id="{A934FE38-155A-D06E-C380-44183B71379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71475" y="5875374"/>
            <a:ext cx="1958400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</p:spTree>
    <p:extLst>
      <p:ext uri="{BB962C8B-B14F-4D97-AF65-F5344CB8AC3E}">
        <p14:creationId xmlns:p14="http://schemas.microsoft.com/office/powerpoint/2010/main" val="10372160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Cover_Light_No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9CCA6BB-2FF1-1F79-CE75-4214597FB5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11440477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FBC9B23-4469-4B26-BEC9-4E111C2B8F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11440477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06E1903-FF29-7A88-0707-803367E5E51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E186BE1-1DE6-82D8-B7EF-529F2205B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Info Box">
            <a:extLst>
              <a:ext uri="{FF2B5EF4-FFF2-40B4-BE49-F238E27FC236}">
                <a16:creationId xmlns:a16="http://schemas.microsoft.com/office/drawing/2014/main" id="{7460FF67-E88C-345F-912C-69776540AF2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pic>
        <p:nvPicPr>
          <p:cNvPr id="5" name="NTT DATA Global Logo">
            <a:extLst>
              <a:ext uri="{FF2B5EF4-FFF2-40B4-BE49-F238E27FC236}">
                <a16:creationId xmlns:a16="http://schemas.microsoft.com/office/drawing/2014/main" id="{2F900288-9276-0271-5B36-DA597F55D4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110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Cover_Light_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4C066D7D-0D2A-E525-7A09-B865124FD3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352800"/>
            <a:ext cx="12192000" cy="3505200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 marL="914400" indent="0">
              <a:buNone/>
              <a:defRPr>
                <a:noFill/>
              </a:defRPr>
            </a:lvl3pPr>
            <a:lvl4pPr marL="1371600" indent="0">
              <a:buNone/>
              <a:defRPr>
                <a:noFill/>
              </a:defRPr>
            </a:lvl4pPr>
            <a:lvl5pPr marL="1828800" indent="0">
              <a:buNone/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ED725C-5701-90B3-92A2-BAE98517DD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52800"/>
            <a:ext cx="12192000" cy="3509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anchor="ctr"/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</a:t>
            </a:r>
            <a:br>
              <a:rPr lang="en-US"/>
            </a:br>
            <a:r>
              <a:rPr lang="en-US"/>
              <a:t>Then Reorder: Send to back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F84AF061-2BD7-B395-13B3-8F8BF41722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050182"/>
            <a:ext cx="11449049" cy="6096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enter the subtitle text</a:t>
            </a:r>
          </a:p>
        </p:txBody>
      </p:sp>
      <p:sp>
        <p:nvSpPr>
          <p:cNvPr id="7" name="MainTitle">
            <a:extLst>
              <a:ext uri="{FF2B5EF4-FFF2-40B4-BE49-F238E27FC236}">
                <a16:creationId xmlns:a16="http://schemas.microsoft.com/office/drawing/2014/main" id="{6B8D68FD-3EFC-86B8-83A6-942558B1B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412875"/>
            <a:ext cx="11449050" cy="651610"/>
          </a:xfrm>
        </p:spPr>
        <p:txBody>
          <a:bodyPr/>
          <a:lstStyle>
            <a:lvl1pPr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Innovation Curve Over">
            <a:extLst>
              <a:ext uri="{FF2B5EF4-FFF2-40B4-BE49-F238E27FC236}">
                <a16:creationId xmlns:a16="http://schemas.microsoft.com/office/drawing/2014/main" id="{0E296AC8-E4D5-3A7F-3C42-CC289AAB1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7800" y="3733800"/>
            <a:ext cx="2741663" cy="27432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45BFAB-6256-BF35-C9F5-6D558800765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1026140" y="3147301"/>
            <a:ext cx="794384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5B6080-7233-0809-75A8-E904530DE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3147301"/>
            <a:ext cx="5123498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Info box">
            <a:extLst>
              <a:ext uri="{FF2B5EF4-FFF2-40B4-BE49-F238E27FC236}">
                <a16:creationId xmlns:a16="http://schemas.microsoft.com/office/drawing/2014/main" id="{979EC8F5-DC72-37F6-85BB-C3ADC50D2D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pic>
        <p:nvPicPr>
          <p:cNvPr id="4" name="NTT DATA Global Logo">
            <a:extLst>
              <a:ext uri="{FF2B5EF4-FFF2-40B4-BE49-F238E27FC236}">
                <a16:creationId xmlns:a16="http://schemas.microsoft.com/office/drawing/2014/main" id="{93955C0C-38C4-366F-0C4D-7A71C122ED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316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C3BB7C-B4A7-41A4-8C5A-903570B607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C53063-1F58-BE27-2E94-7E00DE772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F1EE05E-1EF3-FA88-09CC-87DB6B581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245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_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B4CF512-82E1-2689-F640-DDFFDD4CD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19ED1C7-0FF1-008B-4E0C-83259A7B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06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_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5" y="1412875"/>
            <a:ext cx="5507850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A13345-D8EA-438A-8BA9-E88672B7CBE9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6311325" y="1412875"/>
            <a:ext cx="5507850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687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itle and 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5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6BC249-E151-BB39-D3D5-813D011EC4DE}"/>
              </a:ext>
            </a:extLst>
          </p:cNvPr>
          <p:cNvSpPr>
            <a:spLocks noGrp="1"/>
          </p:cNvSpPr>
          <p:nvPr>
            <p:ph idx="24" hasCustomPrompt="1"/>
          </p:nvPr>
        </p:nvSpPr>
        <p:spPr bwMode="gray">
          <a:xfrm>
            <a:off x="4267200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AB7751F-4652-AD3B-A81E-E9DD7E8ECF31}"/>
              </a:ext>
            </a:extLst>
          </p:cNvPr>
          <p:cNvSpPr>
            <a:spLocks noGrp="1"/>
          </p:cNvSpPr>
          <p:nvPr>
            <p:ph idx="25" hasCustomPrompt="1"/>
          </p:nvPr>
        </p:nvSpPr>
        <p:spPr bwMode="gray">
          <a:xfrm>
            <a:off x="8162925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99328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itle Subtitle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332399"/>
          </a:xfrm>
        </p:spPr>
        <p:txBody>
          <a:bodyPr vert="horz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4" y="1412875"/>
            <a:ext cx="11449049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E5DDFBC-BBD8-FCF3-FDD5-BDAF7615B1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1475" y="728663"/>
            <a:ext cx="11449050" cy="28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09745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Blank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03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_Closing Slide Future Blu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87ED33-6A4E-4B88-9978-60E9E0EBFC9F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TT DATA Global Logo">
            <a:extLst>
              <a:ext uri="{FF2B5EF4-FFF2-40B4-BE49-F238E27FC236}">
                <a16:creationId xmlns:a16="http://schemas.microsoft.com/office/drawing/2014/main" id="{3F03F05C-59F6-715B-5A33-907AD87C6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3287" y="2880000"/>
            <a:ext cx="5385427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288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Blank_Ligh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B093E97-7B76-EAE6-8B05-F60EEDCE9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C15EF50-5A96-90F8-F18A-9D8143A4F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96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Fu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077599-73C2-4B77-944D-C34B64F40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2000">
                <a:solidFill>
                  <a:srgbClr val="0072BC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73574-5E40-4F4B-82BD-ECFABA52E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CAE21C-42ED-4CFD-A1E1-FE234323EC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5194300"/>
            <a:ext cx="12192000" cy="16637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5F7F56A-370B-17D8-1574-704076541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E04D86C-67F3-2898-A9B9-7C78B586F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NTT DATA Global Logo" descr="NTT DATA Global Logo">
            <a:extLst>
              <a:ext uri="{FF2B5EF4-FFF2-40B4-BE49-F238E27FC236}">
                <a16:creationId xmlns:a16="http://schemas.microsoft.com/office/drawing/2014/main" id="{AAC9A100-4458-748B-AE62-3E3DB5DF4514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0027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Righ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18A9578-38C1-F618-D2D6-E94DBB278B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6E0CB35-CBF9-AFA5-830C-F4D86F0889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153400" y="5202000"/>
            <a:ext cx="40386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5082467D-38B1-0541-A8E7-DD846D36F5B1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869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F7A191D-6071-E779-7F2E-34886D0882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86909" y="333375"/>
            <a:ext cx="7233616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9629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5DF90C5-2F99-EF32-CBEA-23287BDE2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338956" y="6563358"/>
            <a:ext cx="3524884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62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Bottom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ED725C-5701-90B3-92A2-BAE98517DD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52800"/>
            <a:ext cx="12192000" cy="3509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anchor="ctr"/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</a:t>
            </a:r>
            <a:br>
              <a:rPr lang="en-US"/>
            </a:br>
            <a:r>
              <a:rPr lang="en-US"/>
              <a:t>Then Reorder: Send to back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008BF2A-3887-409B-2567-9779543E99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121920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A8D542-4123-5D52-32A8-5A10FF2E7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F919FBB-9A4E-7FAD-B0F2-5D660792C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685F5729-4D42-77C1-FCC6-A3E027B0D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331DD0DE-B5CC-A60D-D998-80C96B7B6CAD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97487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ictures Thre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99AD32-EACB-40FD-ACFA-9178E8D003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1412875"/>
            <a:ext cx="4015999" cy="2772000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73D5620-2B8C-49E1-ADF3-9ADE2BF3B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88000" y="1412875"/>
            <a:ext cx="4015999" cy="2772000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31D45D1-5334-4DD5-8154-DAD52B3C39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75999" y="1412875"/>
            <a:ext cx="4015999" cy="2772000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14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Collec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877779" y="3987605"/>
            <a:ext cx="5371355" cy="224968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49318" y="2163386"/>
            <a:ext cx="2484125" cy="2675053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1475" y="333373"/>
            <a:ext cx="4419959" cy="354753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49318" y="2140170"/>
            <a:ext cx="2484124" cy="268069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2422522"/>
            <a:ext cx="4419959" cy="145838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02048" y="333375"/>
            <a:ext cx="4347085" cy="355569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108000" anchor="ctr"/>
          <a:lstStyle>
            <a:lvl1pPr marL="0" indent="0" algn="l">
              <a:lnSpc>
                <a:spcPct val="100000"/>
              </a:lnSpc>
              <a:tabLst/>
              <a:defRPr sz="3200" b="1">
                <a:solidFill>
                  <a:schemeClr val="bg1"/>
                </a:solidFill>
                <a:effectLst/>
                <a:latin typeface="+mn-lt"/>
                <a:cs typeface="Arial"/>
              </a:defRPr>
            </a:lvl1pPr>
            <a:lvl2pPr marL="0" indent="0" algn="l">
              <a:lnSpc>
                <a:spcPct val="100000"/>
              </a:lnSpc>
              <a:defRPr>
                <a:solidFill>
                  <a:schemeClr val="bg1"/>
                </a:solidFill>
                <a:effectLst/>
                <a:latin typeface="+mn-lt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359747" y="333375"/>
            <a:ext cx="2474100" cy="1700963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anchor="ctr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359747" y="3744196"/>
            <a:ext cx="2474099" cy="107666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87606"/>
            <a:ext cx="3420269" cy="224968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lIns="108000" anchor="ctr"/>
          <a:lstStyle>
            <a:lvl1pPr algn="l">
              <a:lnSpc>
                <a:spcPct val="100000"/>
              </a:lnSpc>
              <a:defRPr sz="2667" b="1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877779" y="5399590"/>
            <a:ext cx="5371355" cy="83769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9349318" y="4926695"/>
            <a:ext cx="2471207" cy="131059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9505-91C7-B9FF-4651-787D86C3BED1}"/>
              </a:ext>
            </a:extLst>
          </p:cNvPr>
          <p:cNvSpPr txBox="1"/>
          <p:nvPr userDrawn="1"/>
        </p:nvSpPr>
        <p:spPr>
          <a:xfrm>
            <a:off x="3685309" y="-8035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err="1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C35B40-A84A-00D6-5FD3-6FD80F61E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FC1EFC3-6CA1-181A-9D7F-24D4581B2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051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_Closing Slide Whi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TT DATA Global Logo">
            <a:extLst>
              <a:ext uri="{FF2B5EF4-FFF2-40B4-BE49-F238E27FC236}">
                <a16:creationId xmlns:a16="http://schemas.microsoft.com/office/drawing/2014/main" id="{01F40004-0B55-0534-B49E-3160E9FA2E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3287" y="2880000"/>
            <a:ext cx="5385427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968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_Closing Slide Future Blue with Pictu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98CC4E28-4615-54DE-9A23-19AE8504C324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black">
          <a:xfrm>
            <a:off x="3403200" y="2879266"/>
            <a:ext cx="5385600" cy="109946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FB17ABEB-CE11-6DFE-1EDF-82662ED8C9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 Then reorder: Send to back</a:t>
            </a:r>
          </a:p>
        </p:txBody>
      </p:sp>
    </p:spTree>
    <p:extLst>
      <p:ext uri="{BB962C8B-B14F-4D97-AF65-F5344CB8AC3E}">
        <p14:creationId xmlns:p14="http://schemas.microsoft.com/office/powerpoint/2010/main" val="11999387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mage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597D1B3A-E1F6-AFF4-3A3F-A37A17CBC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286000"/>
            <a:ext cx="7315200" cy="3951288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Page Text</a:t>
            </a:r>
          </a:p>
        </p:txBody>
      </p:sp>
      <p:sp>
        <p:nvSpPr>
          <p:cNvPr id="15" name="Section Number">
            <a:extLst>
              <a:ext uri="{FF2B5EF4-FFF2-40B4-BE49-F238E27FC236}">
                <a16:creationId xmlns:a16="http://schemas.microsoft.com/office/drawing/2014/main" id="{353938DB-D71F-BCC9-253A-E90421933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CBAA2EA5-06E3-8691-22FA-AE783265C8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E201FA-14DE-26F5-5B59-34540918F7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7D78CB3-8E2A-426A-73F0-19178ABAA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495800" y="6563358"/>
            <a:ext cx="320294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D19329-B7C0-CE48-A2F3-05D87FD03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777162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4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224E-6D9A-F20A-E95C-3BD86FD1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943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nnovationCurve on Righ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597D1B3A-E1F6-AFF4-3A3F-A37A17CBC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286000"/>
            <a:ext cx="7315200" cy="3886200"/>
          </a:xfrm>
        </p:spPr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sp>
        <p:nvSpPr>
          <p:cNvPr id="15" name="Section Number">
            <a:extLst>
              <a:ext uri="{FF2B5EF4-FFF2-40B4-BE49-F238E27FC236}">
                <a16:creationId xmlns:a16="http://schemas.microsoft.com/office/drawing/2014/main" id="{353938DB-D71F-BCC9-253A-E90421933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7D78CB3-8E2A-426A-73F0-19178ABAA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D19329-B7C0-CE48-A2F3-05D87FD03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E54CF47-5670-1E36-A01C-CE6BD5FD4E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0773" y="2431973"/>
            <a:ext cx="3740227" cy="37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693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nnovation Curve Image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725B5FD-E0E9-1E4B-5EFE-D46E0910A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433116"/>
            <a:ext cx="7315200" cy="3739084"/>
          </a:xfrm>
        </p:spPr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sp>
        <p:nvSpPr>
          <p:cNvPr id="12" name="Section Number">
            <a:extLst>
              <a:ext uri="{FF2B5EF4-FFF2-40B4-BE49-F238E27FC236}">
                <a16:creationId xmlns:a16="http://schemas.microsoft.com/office/drawing/2014/main" id="{4337322C-F1A6-A8D5-2662-80C365ECE1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795E080-1F31-4238-044C-F377C0E25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218376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ACFAEF6-C002-CEF8-D12E-35B10EFF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E44EF5E-6648-1398-B4E7-717D749EE9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75" y="2447060"/>
            <a:ext cx="3718800" cy="3718800"/>
          </a:xfrm>
          <a:prstGeom prst="rect">
            <a:avLst/>
          </a:prstGeom>
        </p:spPr>
      </p:pic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C74CB7FF-BF38-583F-EB84-775D76F699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1475" y="2447060"/>
            <a:ext cx="3718800" cy="3718800"/>
          </a:xfrm>
          <a:custGeom>
            <a:avLst/>
            <a:gdLst>
              <a:gd name="connsiteX0" fmla="*/ 1704548 w 5267271"/>
              <a:gd name="connsiteY0" fmla="*/ 0 h 5272719"/>
              <a:gd name="connsiteX1" fmla="*/ 3527745 w 5267271"/>
              <a:gd name="connsiteY1" fmla="*/ 1774521 h 5272719"/>
              <a:gd name="connsiteX2" fmla="*/ 5267271 w 5267271"/>
              <a:gd name="connsiteY2" fmla="*/ 5269498 h 5272719"/>
              <a:gd name="connsiteX3" fmla="*/ 3509088 w 5267271"/>
              <a:gd name="connsiteY3" fmla="*/ 5269044 h 5272719"/>
              <a:gd name="connsiteX4" fmla="*/ 1794302 w 5267271"/>
              <a:gd name="connsiteY4" fmla="*/ 1858626 h 5272719"/>
              <a:gd name="connsiteX5" fmla="*/ 1794667 w 5267271"/>
              <a:gd name="connsiteY5" fmla="*/ 5270472 h 5272719"/>
              <a:gd name="connsiteX6" fmla="*/ 0 w 5267271"/>
              <a:gd name="connsiteY6" fmla="*/ 5272719 h 5272719"/>
              <a:gd name="connsiteX7" fmla="*/ 3384 w 5267271"/>
              <a:gd name="connsiteY7" fmla="*/ 1714773 h 5272719"/>
              <a:gd name="connsiteX8" fmla="*/ 569360 w 5267271"/>
              <a:gd name="connsiteY8" fmla="*/ 333790 h 5272719"/>
              <a:gd name="connsiteX9" fmla="*/ 1704548 w 5267271"/>
              <a:gd name="connsiteY9" fmla="*/ 0 h 527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67271" h="5272719">
                <a:moveTo>
                  <a:pt x="1704548" y="0"/>
                </a:moveTo>
                <a:cubicBezTo>
                  <a:pt x="2442328" y="19929"/>
                  <a:pt x="2925708" y="438914"/>
                  <a:pt x="3527745" y="1774521"/>
                </a:cubicBezTo>
                <a:lnTo>
                  <a:pt x="5267271" y="5269498"/>
                </a:lnTo>
                <a:lnTo>
                  <a:pt x="3509088" y="5269044"/>
                </a:lnTo>
                <a:cubicBezTo>
                  <a:pt x="2932089" y="4085847"/>
                  <a:pt x="2376159" y="3052885"/>
                  <a:pt x="1794302" y="1858626"/>
                </a:cubicBezTo>
                <a:cubicBezTo>
                  <a:pt x="1800510" y="2806405"/>
                  <a:pt x="1797959" y="3550976"/>
                  <a:pt x="1794667" y="5270472"/>
                </a:cubicBezTo>
                <a:lnTo>
                  <a:pt x="0" y="5272719"/>
                </a:lnTo>
                <a:cubicBezTo>
                  <a:pt x="6041" y="3933998"/>
                  <a:pt x="-2660" y="3106972"/>
                  <a:pt x="3384" y="1714773"/>
                </a:cubicBezTo>
                <a:cubicBezTo>
                  <a:pt x="20552" y="931022"/>
                  <a:pt x="285832" y="562108"/>
                  <a:pt x="569360" y="333790"/>
                </a:cubicBezTo>
                <a:cubicBezTo>
                  <a:pt x="852888" y="105472"/>
                  <a:pt x="1272212" y="9538"/>
                  <a:pt x="1704548" y="0"/>
                </a:cubicBez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wrap="none" lIns="0" tIns="1371600" rIns="0" anchor="t"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9040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9271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40980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7” x ‘ 4.5”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4419600" y="1231508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6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8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6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8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6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549046"/>
            <a:ext cx="6414655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sz="1800" b="1" dirty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Published Case Study Headline in Title Case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19599" y="1717037"/>
            <a:ext cx="2359152" cy="3683175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>
                <a:solidFill>
                  <a:schemeClr val="tx1"/>
                </a:solidFill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endParaRPr lang="en-GB" sz="105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81825" y="1717037"/>
            <a:ext cx="2359152" cy="3683175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8048" y="1717037"/>
            <a:ext cx="2359152" cy="3683175"/>
          </a:xfrm>
          <a:prstGeom prst="rect">
            <a:avLst/>
          </a:prstGeom>
        </p:spPr>
        <p:txBody>
          <a:bodyPr lIns="0"/>
          <a:lstStyle>
            <a:lvl1pPr marL="55563" indent="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Tx/>
              <a:buNone/>
              <a:defRPr kumimoji="1" lang="en-GB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marR="0" lvl="0" indent="-171450" algn="l" defTabSz="60955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558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actice Snap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1802837"/>
            <a:ext cx="12191999" cy="711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650"/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79511" y="779318"/>
            <a:ext cx="3426346" cy="68299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defRPr sz="1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0480" y="3130693"/>
            <a:ext cx="2500316" cy="2797478"/>
          </a:xfrm>
        </p:spPr>
        <p:txBody>
          <a:bodyPr>
            <a:noAutofit/>
          </a:bodyPr>
          <a:lstStyle>
            <a:lvl1pPr marL="155859" indent="-15585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55"/>
            </a:lvl1pPr>
            <a:lvl2pPr marL="311719" indent="-1246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18"/>
            </a:lvl2pPr>
            <a:lvl3pPr marL="498750" indent="-1246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50"/>
            </a:lvl3pPr>
            <a:lvl4pPr marL="654610" indent="-1246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16"/>
            </a:lvl4pPr>
            <a:lvl5pPr marL="810469" indent="-1246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16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79513" y="1506682"/>
            <a:ext cx="3426344" cy="28029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 b="1" baseline="0"/>
            </a:lvl1pPr>
            <a:lvl2pPr marL="187031" indent="0">
              <a:buNone/>
              <a:defRPr/>
            </a:lvl2pPr>
            <a:lvl3pPr marL="374063" indent="0">
              <a:buNone/>
              <a:defRPr/>
            </a:lvl3pPr>
            <a:lvl4pPr marL="529922" indent="0">
              <a:buNone/>
              <a:defRPr/>
            </a:lvl4pPr>
            <a:lvl5pPr marL="685782" indent="0">
              <a:buNone/>
              <a:defRPr/>
            </a:lvl5pPr>
          </a:lstStyle>
          <a:p>
            <a:pPr lvl="0"/>
            <a:r>
              <a:rPr lang="en-US"/>
              <a:t>Sub-title text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9284068" y="3126883"/>
            <a:ext cx="2667798" cy="2794561"/>
          </a:xfrm>
        </p:spPr>
        <p:txBody>
          <a:bodyPr>
            <a:noAutofit/>
          </a:bodyPr>
          <a:lstStyle>
            <a:lvl1pPr marL="155859" indent="-15585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55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5"/>
          <p:cNvSpPr>
            <a:spLocks noGrp="1"/>
          </p:cNvSpPr>
          <p:nvPr userDrawn="1">
            <p:ph type="body" sz="quarter" idx="19"/>
          </p:nvPr>
        </p:nvSpPr>
        <p:spPr>
          <a:xfrm>
            <a:off x="3267436" y="3130692"/>
            <a:ext cx="2650696" cy="2797479"/>
          </a:xfrm>
        </p:spPr>
        <p:txBody>
          <a:bodyPr>
            <a:noAutofit/>
          </a:bodyPr>
          <a:lstStyle>
            <a:lvl1pPr marL="155859" indent="-15585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55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971800" y="2596078"/>
            <a:ext cx="6019800" cy="3430649"/>
            <a:chOff x="3789045" y="3659045"/>
            <a:chExt cx="7675245" cy="5180155"/>
          </a:xfrm>
        </p:grpSpPr>
        <p:cxnSp>
          <p:nvCxnSpPr>
            <p:cNvPr id="20" name="Straight Connector 19"/>
            <p:cNvCxnSpPr/>
            <p:nvPr userDrawn="1"/>
          </p:nvCxnSpPr>
          <p:spPr>
            <a:xfrm>
              <a:off x="3789045" y="3669065"/>
              <a:ext cx="0" cy="517013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675245" y="3669065"/>
              <a:ext cx="0" cy="517013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464290" y="3659045"/>
              <a:ext cx="0" cy="517013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9"/>
          <p:cNvSpPr>
            <a:spLocks noGrp="1"/>
          </p:cNvSpPr>
          <p:nvPr userDrawn="1">
            <p:ph type="body" sz="quarter" idx="20"/>
          </p:nvPr>
        </p:nvSpPr>
        <p:spPr>
          <a:xfrm>
            <a:off x="6304773" y="3126883"/>
            <a:ext cx="2579631" cy="2801288"/>
          </a:xfrm>
        </p:spPr>
        <p:txBody>
          <a:bodyPr>
            <a:noAutofit/>
          </a:bodyPr>
          <a:lstStyle>
            <a:lvl1pPr marL="155859" indent="-155859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55"/>
            </a:lvl1pPr>
            <a:lvl2pPr marL="311719" indent="-1246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18"/>
            </a:lvl2pPr>
            <a:lvl3pPr marL="498750" indent="-1246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50"/>
            </a:lvl3pPr>
            <a:lvl4pPr marL="654610" indent="-1246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16"/>
            </a:lvl4pPr>
            <a:lvl5pPr marL="810469" indent="-1246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16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5" name="Straight Connector 34"/>
          <p:cNvCxnSpPr/>
          <p:nvPr userDrawn="1"/>
        </p:nvCxnSpPr>
        <p:spPr>
          <a:xfrm flipH="1">
            <a:off x="1" y="6096000"/>
            <a:ext cx="1219199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 userDrawn="1"/>
        </p:nvSpPr>
        <p:spPr>
          <a:xfrm>
            <a:off x="637231" y="2727876"/>
            <a:ext cx="2439903" cy="1623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571365">
              <a:lnSpc>
                <a:spcPct val="90000"/>
              </a:lnSpc>
            </a:pPr>
            <a:r>
              <a:rPr kumimoji="0" lang="en-US" sz="1091" b="1">
                <a:solidFill>
                  <a:srgbClr val="6785C1"/>
                </a:solidFill>
              </a:rPr>
              <a:t>INSIGHTS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3588041" y="2727876"/>
            <a:ext cx="2337605" cy="1623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571365">
              <a:lnSpc>
                <a:spcPct val="90000"/>
              </a:lnSpc>
            </a:pPr>
            <a:r>
              <a:rPr kumimoji="0" lang="en-US" sz="1091" b="1">
                <a:solidFill>
                  <a:srgbClr val="6785C1"/>
                </a:solidFill>
              </a:rPr>
              <a:t>SOLUTIONS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9584857" y="2727876"/>
            <a:ext cx="2266820" cy="2138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571365">
              <a:lnSpc>
                <a:spcPct val="90000"/>
              </a:lnSpc>
            </a:pPr>
            <a:r>
              <a:rPr kumimoji="0" lang="en-US" sz="1091" b="1">
                <a:solidFill>
                  <a:srgbClr val="6785C1"/>
                </a:solidFill>
              </a:rPr>
              <a:t>AWARDS &amp; ALLIANCES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530" y="2696347"/>
            <a:ext cx="270762" cy="225372"/>
          </a:xfrm>
          <a:prstGeom prst="rect">
            <a:avLst/>
          </a:prstGeom>
        </p:spPr>
      </p:pic>
      <p:sp>
        <p:nvSpPr>
          <p:cNvPr id="39" name="TextBox 38"/>
          <p:cNvSpPr txBox="1"/>
          <p:nvPr userDrawn="1"/>
        </p:nvSpPr>
        <p:spPr>
          <a:xfrm>
            <a:off x="6677942" y="2727876"/>
            <a:ext cx="2176733" cy="1940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571365">
              <a:lnSpc>
                <a:spcPct val="90000"/>
              </a:lnSpc>
            </a:pPr>
            <a:r>
              <a:rPr kumimoji="0" lang="en-US" sz="1091" b="1">
                <a:solidFill>
                  <a:srgbClr val="6785C1"/>
                </a:solidFill>
              </a:rPr>
              <a:t>Value Proposition </a:t>
            </a:r>
          </a:p>
        </p:txBody>
      </p:sp>
      <p:sp>
        <p:nvSpPr>
          <p:cNvPr id="40" name="Freeform 5"/>
          <p:cNvSpPr>
            <a:spLocks noEditPoints="1"/>
          </p:cNvSpPr>
          <p:nvPr userDrawn="1"/>
        </p:nvSpPr>
        <p:spPr bwMode="auto">
          <a:xfrm>
            <a:off x="3292490" y="2675960"/>
            <a:ext cx="295552" cy="285449"/>
          </a:xfrm>
          <a:custGeom>
            <a:avLst/>
            <a:gdLst>
              <a:gd name="T0" fmla="*/ 861 w 1153"/>
              <a:gd name="T1" fmla="*/ 371 h 1113"/>
              <a:gd name="T2" fmla="*/ 703 w 1153"/>
              <a:gd name="T3" fmla="*/ 244 h 1113"/>
              <a:gd name="T4" fmla="*/ 703 w 1153"/>
              <a:gd name="T5" fmla="*/ 332 h 1113"/>
              <a:gd name="T6" fmla="*/ 557 w 1153"/>
              <a:gd name="T7" fmla="*/ 332 h 1113"/>
              <a:gd name="T8" fmla="*/ 557 w 1153"/>
              <a:gd name="T9" fmla="*/ 410 h 1113"/>
              <a:gd name="T10" fmla="*/ 703 w 1153"/>
              <a:gd name="T11" fmla="*/ 410 h 1113"/>
              <a:gd name="T12" fmla="*/ 703 w 1153"/>
              <a:gd name="T13" fmla="*/ 502 h 1113"/>
              <a:gd name="T14" fmla="*/ 861 w 1153"/>
              <a:gd name="T15" fmla="*/ 371 h 1113"/>
              <a:gd name="T16" fmla="*/ 473 w 1153"/>
              <a:gd name="T17" fmla="*/ 506 h 1113"/>
              <a:gd name="T18" fmla="*/ 473 w 1153"/>
              <a:gd name="T19" fmla="*/ 104 h 1113"/>
              <a:gd name="T20" fmla="*/ 826 w 1153"/>
              <a:gd name="T21" fmla="*/ 104 h 1113"/>
              <a:gd name="T22" fmla="*/ 826 w 1153"/>
              <a:gd name="T23" fmla="*/ 26 h 1113"/>
              <a:gd name="T24" fmla="*/ 404 w 1153"/>
              <a:gd name="T25" fmla="*/ 26 h 1113"/>
              <a:gd name="T26" fmla="*/ 404 w 1153"/>
              <a:gd name="T27" fmla="*/ 506 h 1113"/>
              <a:gd name="T28" fmla="*/ 473 w 1153"/>
              <a:gd name="T29" fmla="*/ 506 h 1113"/>
              <a:gd name="T30" fmla="*/ 946 w 1153"/>
              <a:gd name="T31" fmla="*/ 104 h 1113"/>
              <a:gd name="T32" fmla="*/ 946 w 1153"/>
              <a:gd name="T33" fmla="*/ 642 h 1113"/>
              <a:gd name="T34" fmla="*/ 473 w 1153"/>
              <a:gd name="T35" fmla="*/ 642 h 1113"/>
              <a:gd name="T36" fmla="*/ 473 w 1153"/>
              <a:gd name="T37" fmla="*/ 532 h 1113"/>
              <a:gd name="T38" fmla="*/ 381 w 1153"/>
              <a:gd name="T39" fmla="*/ 532 h 1113"/>
              <a:gd name="T40" fmla="*/ 381 w 1153"/>
              <a:gd name="T41" fmla="*/ 0 h 1113"/>
              <a:gd name="T42" fmla="*/ 849 w 1153"/>
              <a:gd name="T43" fmla="*/ 0 h 1113"/>
              <a:gd name="T44" fmla="*/ 849 w 1153"/>
              <a:gd name="T45" fmla="*/ 104 h 1113"/>
              <a:gd name="T46" fmla="*/ 946 w 1153"/>
              <a:gd name="T47" fmla="*/ 104 h 1113"/>
              <a:gd name="T48" fmla="*/ 131 w 1153"/>
              <a:gd name="T49" fmla="*/ 755 h 1113"/>
              <a:gd name="T50" fmla="*/ 0 w 1153"/>
              <a:gd name="T51" fmla="*/ 755 h 1113"/>
              <a:gd name="T52" fmla="*/ 0 w 1153"/>
              <a:gd name="T53" fmla="*/ 1048 h 1113"/>
              <a:gd name="T54" fmla="*/ 131 w 1153"/>
              <a:gd name="T55" fmla="*/ 1048 h 1113"/>
              <a:gd name="T56" fmla="*/ 150 w 1153"/>
              <a:gd name="T57" fmla="*/ 1026 h 1113"/>
              <a:gd name="T58" fmla="*/ 150 w 1153"/>
              <a:gd name="T59" fmla="*/ 773 h 1113"/>
              <a:gd name="T60" fmla="*/ 131 w 1153"/>
              <a:gd name="T61" fmla="*/ 755 h 1113"/>
              <a:gd name="T62" fmla="*/ 1153 w 1153"/>
              <a:gd name="T63" fmla="*/ 877 h 1113"/>
              <a:gd name="T64" fmla="*/ 1107 w 1153"/>
              <a:gd name="T65" fmla="*/ 917 h 1113"/>
              <a:gd name="T66" fmla="*/ 1095 w 1153"/>
              <a:gd name="T67" fmla="*/ 934 h 1113"/>
              <a:gd name="T68" fmla="*/ 1022 w 1153"/>
              <a:gd name="T69" fmla="*/ 1004 h 1113"/>
              <a:gd name="T70" fmla="*/ 880 w 1153"/>
              <a:gd name="T71" fmla="*/ 1069 h 1113"/>
              <a:gd name="T72" fmla="*/ 650 w 1153"/>
              <a:gd name="T73" fmla="*/ 1104 h 1113"/>
              <a:gd name="T74" fmla="*/ 181 w 1153"/>
              <a:gd name="T75" fmla="*/ 1008 h 1113"/>
              <a:gd name="T76" fmla="*/ 181 w 1153"/>
              <a:gd name="T77" fmla="*/ 812 h 1113"/>
              <a:gd name="T78" fmla="*/ 342 w 1153"/>
              <a:gd name="T79" fmla="*/ 733 h 1113"/>
              <a:gd name="T80" fmla="*/ 500 w 1153"/>
              <a:gd name="T81" fmla="*/ 746 h 1113"/>
              <a:gd name="T82" fmla="*/ 627 w 1153"/>
              <a:gd name="T83" fmla="*/ 759 h 1113"/>
              <a:gd name="T84" fmla="*/ 761 w 1153"/>
              <a:gd name="T85" fmla="*/ 738 h 1113"/>
              <a:gd name="T86" fmla="*/ 842 w 1153"/>
              <a:gd name="T87" fmla="*/ 794 h 1113"/>
              <a:gd name="T88" fmla="*/ 773 w 1153"/>
              <a:gd name="T89" fmla="*/ 851 h 1113"/>
              <a:gd name="T90" fmla="*/ 669 w 1153"/>
              <a:gd name="T91" fmla="*/ 847 h 1113"/>
              <a:gd name="T92" fmla="*/ 554 w 1153"/>
              <a:gd name="T93" fmla="*/ 882 h 1113"/>
              <a:gd name="T94" fmla="*/ 680 w 1153"/>
              <a:gd name="T95" fmla="*/ 947 h 1113"/>
              <a:gd name="T96" fmla="*/ 857 w 1153"/>
              <a:gd name="T97" fmla="*/ 952 h 1113"/>
              <a:gd name="T98" fmla="*/ 980 w 1153"/>
              <a:gd name="T99" fmla="*/ 912 h 1113"/>
              <a:gd name="T100" fmla="*/ 1103 w 1153"/>
              <a:gd name="T101" fmla="*/ 842 h 1113"/>
              <a:gd name="T102" fmla="*/ 1153 w 1153"/>
              <a:gd name="T103" fmla="*/ 877 h 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53" h="1113">
                <a:moveTo>
                  <a:pt x="861" y="371"/>
                </a:moveTo>
                <a:cubicBezTo>
                  <a:pt x="703" y="244"/>
                  <a:pt x="703" y="244"/>
                  <a:pt x="703" y="244"/>
                </a:cubicBezTo>
                <a:cubicBezTo>
                  <a:pt x="703" y="332"/>
                  <a:pt x="703" y="332"/>
                  <a:pt x="703" y="332"/>
                </a:cubicBezTo>
                <a:cubicBezTo>
                  <a:pt x="557" y="332"/>
                  <a:pt x="557" y="332"/>
                  <a:pt x="557" y="332"/>
                </a:cubicBezTo>
                <a:cubicBezTo>
                  <a:pt x="557" y="410"/>
                  <a:pt x="557" y="410"/>
                  <a:pt x="557" y="410"/>
                </a:cubicBezTo>
                <a:cubicBezTo>
                  <a:pt x="703" y="410"/>
                  <a:pt x="703" y="410"/>
                  <a:pt x="703" y="410"/>
                </a:cubicBezTo>
                <a:cubicBezTo>
                  <a:pt x="703" y="502"/>
                  <a:pt x="703" y="502"/>
                  <a:pt x="703" y="502"/>
                </a:cubicBezTo>
                <a:lnTo>
                  <a:pt x="861" y="371"/>
                </a:lnTo>
                <a:close/>
                <a:moveTo>
                  <a:pt x="473" y="506"/>
                </a:moveTo>
                <a:cubicBezTo>
                  <a:pt x="473" y="104"/>
                  <a:pt x="473" y="104"/>
                  <a:pt x="473" y="104"/>
                </a:cubicBezTo>
                <a:cubicBezTo>
                  <a:pt x="826" y="104"/>
                  <a:pt x="826" y="104"/>
                  <a:pt x="826" y="104"/>
                </a:cubicBezTo>
                <a:cubicBezTo>
                  <a:pt x="826" y="26"/>
                  <a:pt x="826" y="26"/>
                  <a:pt x="826" y="26"/>
                </a:cubicBezTo>
                <a:cubicBezTo>
                  <a:pt x="404" y="26"/>
                  <a:pt x="404" y="26"/>
                  <a:pt x="404" y="26"/>
                </a:cubicBezTo>
                <a:cubicBezTo>
                  <a:pt x="404" y="506"/>
                  <a:pt x="404" y="506"/>
                  <a:pt x="404" y="506"/>
                </a:cubicBezTo>
                <a:lnTo>
                  <a:pt x="473" y="506"/>
                </a:lnTo>
                <a:close/>
                <a:moveTo>
                  <a:pt x="946" y="104"/>
                </a:moveTo>
                <a:cubicBezTo>
                  <a:pt x="946" y="642"/>
                  <a:pt x="946" y="642"/>
                  <a:pt x="946" y="642"/>
                </a:cubicBezTo>
                <a:cubicBezTo>
                  <a:pt x="473" y="642"/>
                  <a:pt x="473" y="642"/>
                  <a:pt x="473" y="642"/>
                </a:cubicBezTo>
                <a:cubicBezTo>
                  <a:pt x="473" y="532"/>
                  <a:pt x="473" y="532"/>
                  <a:pt x="473" y="532"/>
                </a:cubicBezTo>
                <a:cubicBezTo>
                  <a:pt x="381" y="532"/>
                  <a:pt x="381" y="532"/>
                  <a:pt x="381" y="532"/>
                </a:cubicBezTo>
                <a:cubicBezTo>
                  <a:pt x="381" y="0"/>
                  <a:pt x="381" y="0"/>
                  <a:pt x="381" y="0"/>
                </a:cubicBezTo>
                <a:cubicBezTo>
                  <a:pt x="849" y="0"/>
                  <a:pt x="849" y="0"/>
                  <a:pt x="849" y="0"/>
                </a:cubicBezTo>
                <a:cubicBezTo>
                  <a:pt x="849" y="104"/>
                  <a:pt x="849" y="104"/>
                  <a:pt x="849" y="104"/>
                </a:cubicBezTo>
                <a:lnTo>
                  <a:pt x="946" y="104"/>
                </a:lnTo>
                <a:close/>
                <a:moveTo>
                  <a:pt x="131" y="755"/>
                </a:moveTo>
                <a:cubicBezTo>
                  <a:pt x="0" y="755"/>
                  <a:pt x="0" y="755"/>
                  <a:pt x="0" y="755"/>
                </a:cubicBezTo>
                <a:cubicBezTo>
                  <a:pt x="0" y="1048"/>
                  <a:pt x="0" y="1048"/>
                  <a:pt x="0" y="1048"/>
                </a:cubicBezTo>
                <a:cubicBezTo>
                  <a:pt x="131" y="1048"/>
                  <a:pt x="131" y="1048"/>
                  <a:pt x="131" y="1048"/>
                </a:cubicBezTo>
                <a:cubicBezTo>
                  <a:pt x="143" y="1048"/>
                  <a:pt x="150" y="1039"/>
                  <a:pt x="150" y="1026"/>
                </a:cubicBezTo>
                <a:cubicBezTo>
                  <a:pt x="150" y="773"/>
                  <a:pt x="150" y="773"/>
                  <a:pt x="150" y="773"/>
                </a:cubicBezTo>
                <a:cubicBezTo>
                  <a:pt x="150" y="764"/>
                  <a:pt x="143" y="755"/>
                  <a:pt x="131" y="755"/>
                </a:cubicBezTo>
                <a:moveTo>
                  <a:pt x="1153" y="877"/>
                </a:moveTo>
                <a:cubicBezTo>
                  <a:pt x="1153" y="877"/>
                  <a:pt x="1149" y="882"/>
                  <a:pt x="1107" y="917"/>
                </a:cubicBezTo>
                <a:cubicBezTo>
                  <a:pt x="1107" y="917"/>
                  <a:pt x="1099" y="934"/>
                  <a:pt x="1095" y="934"/>
                </a:cubicBezTo>
                <a:cubicBezTo>
                  <a:pt x="1076" y="952"/>
                  <a:pt x="1057" y="973"/>
                  <a:pt x="1022" y="1004"/>
                </a:cubicBezTo>
                <a:cubicBezTo>
                  <a:pt x="988" y="1008"/>
                  <a:pt x="915" y="1048"/>
                  <a:pt x="880" y="1069"/>
                </a:cubicBezTo>
                <a:cubicBezTo>
                  <a:pt x="815" y="1065"/>
                  <a:pt x="719" y="1083"/>
                  <a:pt x="650" y="1104"/>
                </a:cubicBezTo>
                <a:cubicBezTo>
                  <a:pt x="550" y="1087"/>
                  <a:pt x="538" y="1113"/>
                  <a:pt x="181" y="1008"/>
                </a:cubicBezTo>
                <a:cubicBezTo>
                  <a:pt x="181" y="812"/>
                  <a:pt x="181" y="812"/>
                  <a:pt x="181" y="812"/>
                </a:cubicBezTo>
                <a:cubicBezTo>
                  <a:pt x="246" y="794"/>
                  <a:pt x="266" y="746"/>
                  <a:pt x="342" y="733"/>
                </a:cubicBezTo>
                <a:cubicBezTo>
                  <a:pt x="396" y="724"/>
                  <a:pt x="446" y="729"/>
                  <a:pt x="500" y="746"/>
                </a:cubicBezTo>
                <a:cubicBezTo>
                  <a:pt x="534" y="759"/>
                  <a:pt x="569" y="768"/>
                  <a:pt x="627" y="759"/>
                </a:cubicBezTo>
                <a:cubicBezTo>
                  <a:pt x="677" y="755"/>
                  <a:pt x="696" y="738"/>
                  <a:pt x="761" y="738"/>
                </a:cubicBezTo>
                <a:cubicBezTo>
                  <a:pt x="803" y="738"/>
                  <a:pt x="846" y="768"/>
                  <a:pt x="842" y="794"/>
                </a:cubicBezTo>
                <a:cubicBezTo>
                  <a:pt x="842" y="821"/>
                  <a:pt x="800" y="847"/>
                  <a:pt x="773" y="851"/>
                </a:cubicBezTo>
                <a:cubicBezTo>
                  <a:pt x="711" y="851"/>
                  <a:pt x="727" y="847"/>
                  <a:pt x="669" y="847"/>
                </a:cubicBezTo>
                <a:cubicBezTo>
                  <a:pt x="600" y="847"/>
                  <a:pt x="596" y="860"/>
                  <a:pt x="554" y="882"/>
                </a:cubicBezTo>
                <a:cubicBezTo>
                  <a:pt x="596" y="895"/>
                  <a:pt x="623" y="912"/>
                  <a:pt x="680" y="947"/>
                </a:cubicBezTo>
                <a:cubicBezTo>
                  <a:pt x="742" y="938"/>
                  <a:pt x="803" y="947"/>
                  <a:pt x="857" y="952"/>
                </a:cubicBezTo>
                <a:cubicBezTo>
                  <a:pt x="903" y="938"/>
                  <a:pt x="926" y="917"/>
                  <a:pt x="980" y="912"/>
                </a:cubicBezTo>
                <a:cubicBezTo>
                  <a:pt x="1015" y="882"/>
                  <a:pt x="1061" y="834"/>
                  <a:pt x="1103" y="842"/>
                </a:cubicBezTo>
                <a:cubicBezTo>
                  <a:pt x="1126" y="847"/>
                  <a:pt x="1153" y="877"/>
                  <a:pt x="1153" y="87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2508" tIns="21254" rIns="42508" bIns="21254" numCol="1" anchor="t" anchorCtr="0" compatLnSpc="1">
            <a:prstTxWarp prst="textNoShape">
              <a:avLst/>
            </a:prstTxWarp>
          </a:bodyPr>
          <a:lstStyle/>
          <a:p>
            <a:pPr defTabSz="571365"/>
            <a:endParaRPr kumimoji="0" lang="en-US" sz="1125">
              <a:solidFill>
                <a:srgbClr val="333333"/>
              </a:solidFill>
            </a:endParaRPr>
          </a:p>
        </p:txBody>
      </p:sp>
      <p:sp>
        <p:nvSpPr>
          <p:cNvPr id="42" name="Freeform 13"/>
          <p:cNvSpPr>
            <a:spLocks noEditPoints="1"/>
          </p:cNvSpPr>
          <p:nvPr userDrawn="1"/>
        </p:nvSpPr>
        <p:spPr bwMode="auto">
          <a:xfrm>
            <a:off x="6275294" y="2681186"/>
            <a:ext cx="358743" cy="258051"/>
          </a:xfrm>
          <a:custGeom>
            <a:avLst/>
            <a:gdLst>
              <a:gd name="T0" fmla="*/ 1151 w 1396"/>
              <a:gd name="T1" fmla="*/ 213 h 1106"/>
              <a:gd name="T2" fmla="*/ 1037 w 1396"/>
              <a:gd name="T3" fmla="*/ 532 h 1106"/>
              <a:gd name="T4" fmla="*/ 626 w 1396"/>
              <a:gd name="T5" fmla="*/ 1103 h 1106"/>
              <a:gd name="T6" fmla="*/ 1238 w 1396"/>
              <a:gd name="T7" fmla="*/ 532 h 1106"/>
              <a:gd name="T8" fmla="*/ 1151 w 1396"/>
              <a:gd name="T9" fmla="*/ 213 h 1106"/>
              <a:gd name="T10" fmla="*/ 589 w 1396"/>
              <a:gd name="T11" fmla="*/ 993 h 1106"/>
              <a:gd name="T12" fmla="*/ 696 w 1396"/>
              <a:gd name="T13" fmla="*/ 830 h 1106"/>
              <a:gd name="T14" fmla="*/ 589 w 1396"/>
              <a:gd name="T15" fmla="*/ 993 h 1106"/>
              <a:gd name="T16" fmla="*/ 589 w 1396"/>
              <a:gd name="T17" fmla="*/ 586 h 1106"/>
              <a:gd name="T18" fmla="*/ 718 w 1396"/>
              <a:gd name="T19" fmla="*/ 747 h 1106"/>
              <a:gd name="T20" fmla="*/ 589 w 1396"/>
              <a:gd name="T21" fmla="*/ 586 h 1106"/>
              <a:gd name="T22" fmla="*/ 589 w 1396"/>
              <a:gd name="T23" fmla="*/ 343 h 1106"/>
              <a:gd name="T24" fmla="*/ 738 w 1396"/>
              <a:gd name="T25" fmla="*/ 503 h 1106"/>
              <a:gd name="T26" fmla="*/ 589 w 1396"/>
              <a:gd name="T27" fmla="*/ 343 h 1106"/>
              <a:gd name="T28" fmla="*/ 589 w 1396"/>
              <a:gd name="T29" fmla="*/ 96 h 1106"/>
              <a:gd name="T30" fmla="*/ 696 w 1396"/>
              <a:gd name="T31" fmla="*/ 260 h 1106"/>
              <a:gd name="T32" fmla="*/ 589 w 1396"/>
              <a:gd name="T33" fmla="*/ 96 h 1106"/>
              <a:gd name="T34" fmla="*/ 505 w 1396"/>
              <a:gd name="T35" fmla="*/ 260 h 1106"/>
              <a:gd name="T36" fmla="*/ 420 w 1396"/>
              <a:gd name="T37" fmla="*/ 206 h 1106"/>
              <a:gd name="T38" fmla="*/ 505 w 1396"/>
              <a:gd name="T39" fmla="*/ 260 h 1106"/>
              <a:gd name="T40" fmla="*/ 505 w 1396"/>
              <a:gd name="T41" fmla="*/ 503 h 1106"/>
              <a:gd name="T42" fmla="*/ 376 w 1396"/>
              <a:gd name="T43" fmla="*/ 343 h 1106"/>
              <a:gd name="T44" fmla="*/ 505 w 1396"/>
              <a:gd name="T45" fmla="*/ 503 h 1106"/>
              <a:gd name="T46" fmla="*/ 505 w 1396"/>
              <a:gd name="T47" fmla="*/ 747 h 1106"/>
              <a:gd name="T48" fmla="*/ 356 w 1396"/>
              <a:gd name="T49" fmla="*/ 586 h 1106"/>
              <a:gd name="T50" fmla="*/ 505 w 1396"/>
              <a:gd name="T51" fmla="*/ 747 h 1106"/>
              <a:gd name="T52" fmla="*/ 505 w 1396"/>
              <a:gd name="T53" fmla="*/ 993 h 1106"/>
              <a:gd name="T54" fmla="*/ 398 w 1396"/>
              <a:gd name="T55" fmla="*/ 830 h 1106"/>
              <a:gd name="T56" fmla="*/ 505 w 1396"/>
              <a:gd name="T57" fmla="*/ 993 h 1106"/>
              <a:gd name="T58" fmla="*/ 184 w 1396"/>
              <a:gd name="T59" fmla="*/ 830 h 1106"/>
              <a:gd name="T60" fmla="*/ 344 w 1396"/>
              <a:gd name="T61" fmla="*/ 918 h 1106"/>
              <a:gd name="T62" fmla="*/ 184 w 1396"/>
              <a:gd name="T63" fmla="*/ 830 h 1106"/>
              <a:gd name="T64" fmla="*/ 131 w 1396"/>
              <a:gd name="T65" fmla="*/ 747 h 1106"/>
              <a:gd name="T66" fmla="*/ 272 w 1396"/>
              <a:gd name="T67" fmla="*/ 586 h 1106"/>
              <a:gd name="T68" fmla="*/ 131 w 1396"/>
              <a:gd name="T69" fmla="*/ 747 h 1106"/>
              <a:gd name="T70" fmla="*/ 131 w 1396"/>
              <a:gd name="T71" fmla="*/ 343 h 1106"/>
              <a:gd name="T72" fmla="*/ 272 w 1396"/>
              <a:gd name="T73" fmla="*/ 503 h 1106"/>
              <a:gd name="T74" fmla="*/ 131 w 1396"/>
              <a:gd name="T75" fmla="*/ 343 h 1106"/>
              <a:gd name="T76" fmla="*/ 374 w 1396"/>
              <a:gd name="T77" fmla="*/ 117 h 1106"/>
              <a:gd name="T78" fmla="*/ 311 w 1396"/>
              <a:gd name="T79" fmla="*/ 260 h 1106"/>
              <a:gd name="T80" fmla="*/ 374 w 1396"/>
              <a:gd name="T81" fmla="*/ 117 h 1106"/>
              <a:gd name="T82" fmla="*/ 650 w 1396"/>
              <a:gd name="T83" fmla="*/ 1052 h 1106"/>
              <a:gd name="T84" fmla="*/ 704 w 1396"/>
              <a:gd name="T85" fmla="*/ 996 h 1106"/>
              <a:gd name="T86" fmla="*/ 804 w 1396"/>
              <a:gd name="T87" fmla="*/ 747 h 1106"/>
              <a:gd name="T88" fmla="*/ 822 w 1396"/>
              <a:gd name="T89" fmla="*/ 586 h 1106"/>
              <a:gd name="T90" fmla="*/ 822 w 1396"/>
              <a:gd name="T91" fmla="*/ 503 h 1106"/>
              <a:gd name="T92" fmla="*/ 750 w 1396"/>
              <a:gd name="T93" fmla="*/ 171 h 1106"/>
              <a:gd name="T94" fmla="*/ 965 w 1396"/>
              <a:gd name="T95" fmla="*/ 348 h 1106"/>
              <a:gd name="T96" fmla="*/ 549 w 1396"/>
              <a:gd name="T97" fmla="*/ 0 h 1106"/>
              <a:gd name="T98" fmla="*/ 0 w 1396"/>
              <a:gd name="T99" fmla="*/ 545 h 1106"/>
              <a:gd name="T100" fmla="*/ 549 w 1396"/>
              <a:gd name="T101" fmla="*/ 1090 h 1106"/>
              <a:gd name="T102" fmla="*/ 550 w 1396"/>
              <a:gd name="T103" fmla="*/ 1089 h 1106"/>
              <a:gd name="T104" fmla="*/ 591 w 1396"/>
              <a:gd name="T105" fmla="*/ 1082 h 1106"/>
              <a:gd name="T106" fmla="*/ 619 w 1396"/>
              <a:gd name="T107" fmla="*/ 1071 h 1106"/>
              <a:gd name="T108" fmla="*/ 645 w 1396"/>
              <a:gd name="T109" fmla="*/ 105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96" h="1106">
                <a:moveTo>
                  <a:pt x="1151" y="213"/>
                </a:moveTo>
                <a:cubicBezTo>
                  <a:pt x="1151" y="213"/>
                  <a:pt x="1151" y="213"/>
                  <a:pt x="1151" y="213"/>
                </a:cubicBezTo>
                <a:cubicBezTo>
                  <a:pt x="876" y="532"/>
                  <a:pt x="876" y="532"/>
                  <a:pt x="876" y="532"/>
                </a:cubicBezTo>
                <a:cubicBezTo>
                  <a:pt x="1037" y="532"/>
                  <a:pt x="1037" y="532"/>
                  <a:pt x="1037" y="532"/>
                </a:cubicBezTo>
                <a:cubicBezTo>
                  <a:pt x="1037" y="544"/>
                  <a:pt x="1038" y="555"/>
                  <a:pt x="1038" y="566"/>
                </a:cubicBezTo>
                <a:cubicBezTo>
                  <a:pt x="1038" y="828"/>
                  <a:pt x="883" y="1078"/>
                  <a:pt x="626" y="1103"/>
                </a:cubicBezTo>
                <a:cubicBezTo>
                  <a:pt x="644" y="1104"/>
                  <a:pt x="660" y="1106"/>
                  <a:pt x="678" y="1106"/>
                </a:cubicBezTo>
                <a:cubicBezTo>
                  <a:pt x="991" y="1106"/>
                  <a:pt x="1204" y="835"/>
                  <a:pt x="1238" y="532"/>
                </a:cubicBezTo>
                <a:cubicBezTo>
                  <a:pt x="1396" y="532"/>
                  <a:pt x="1396" y="532"/>
                  <a:pt x="1396" y="532"/>
                </a:cubicBezTo>
                <a:lnTo>
                  <a:pt x="1151" y="213"/>
                </a:lnTo>
                <a:close/>
                <a:moveTo>
                  <a:pt x="589" y="993"/>
                </a:moveTo>
                <a:cubicBezTo>
                  <a:pt x="589" y="993"/>
                  <a:pt x="589" y="993"/>
                  <a:pt x="589" y="993"/>
                </a:cubicBezTo>
                <a:cubicBezTo>
                  <a:pt x="589" y="830"/>
                  <a:pt x="589" y="830"/>
                  <a:pt x="589" y="830"/>
                </a:cubicBezTo>
                <a:cubicBezTo>
                  <a:pt x="696" y="830"/>
                  <a:pt x="696" y="830"/>
                  <a:pt x="696" y="830"/>
                </a:cubicBezTo>
                <a:cubicBezTo>
                  <a:pt x="689" y="849"/>
                  <a:pt x="682" y="867"/>
                  <a:pt x="675" y="883"/>
                </a:cubicBezTo>
                <a:cubicBezTo>
                  <a:pt x="648" y="940"/>
                  <a:pt x="618" y="976"/>
                  <a:pt x="589" y="993"/>
                </a:cubicBezTo>
                <a:moveTo>
                  <a:pt x="589" y="586"/>
                </a:moveTo>
                <a:cubicBezTo>
                  <a:pt x="589" y="586"/>
                  <a:pt x="589" y="586"/>
                  <a:pt x="589" y="586"/>
                </a:cubicBezTo>
                <a:cubicBezTo>
                  <a:pt x="738" y="586"/>
                  <a:pt x="738" y="586"/>
                  <a:pt x="738" y="586"/>
                </a:cubicBezTo>
                <a:cubicBezTo>
                  <a:pt x="736" y="644"/>
                  <a:pt x="729" y="698"/>
                  <a:pt x="718" y="747"/>
                </a:cubicBezTo>
                <a:cubicBezTo>
                  <a:pt x="589" y="747"/>
                  <a:pt x="589" y="747"/>
                  <a:pt x="589" y="747"/>
                </a:cubicBezTo>
                <a:lnTo>
                  <a:pt x="589" y="586"/>
                </a:lnTo>
                <a:close/>
                <a:moveTo>
                  <a:pt x="589" y="343"/>
                </a:moveTo>
                <a:cubicBezTo>
                  <a:pt x="589" y="343"/>
                  <a:pt x="589" y="343"/>
                  <a:pt x="589" y="343"/>
                </a:cubicBezTo>
                <a:cubicBezTo>
                  <a:pt x="718" y="343"/>
                  <a:pt x="718" y="343"/>
                  <a:pt x="718" y="343"/>
                </a:cubicBezTo>
                <a:cubicBezTo>
                  <a:pt x="729" y="392"/>
                  <a:pt x="736" y="446"/>
                  <a:pt x="738" y="503"/>
                </a:cubicBezTo>
                <a:cubicBezTo>
                  <a:pt x="589" y="503"/>
                  <a:pt x="589" y="503"/>
                  <a:pt x="589" y="503"/>
                </a:cubicBezTo>
                <a:lnTo>
                  <a:pt x="589" y="343"/>
                </a:lnTo>
                <a:close/>
                <a:moveTo>
                  <a:pt x="589" y="96"/>
                </a:moveTo>
                <a:cubicBezTo>
                  <a:pt x="589" y="96"/>
                  <a:pt x="589" y="96"/>
                  <a:pt x="589" y="96"/>
                </a:cubicBezTo>
                <a:cubicBezTo>
                  <a:pt x="618" y="114"/>
                  <a:pt x="648" y="150"/>
                  <a:pt x="675" y="206"/>
                </a:cubicBezTo>
                <a:cubicBezTo>
                  <a:pt x="682" y="223"/>
                  <a:pt x="689" y="241"/>
                  <a:pt x="696" y="260"/>
                </a:cubicBezTo>
                <a:cubicBezTo>
                  <a:pt x="589" y="260"/>
                  <a:pt x="589" y="260"/>
                  <a:pt x="589" y="260"/>
                </a:cubicBezTo>
                <a:lnTo>
                  <a:pt x="589" y="96"/>
                </a:lnTo>
                <a:close/>
                <a:moveTo>
                  <a:pt x="505" y="260"/>
                </a:moveTo>
                <a:cubicBezTo>
                  <a:pt x="505" y="260"/>
                  <a:pt x="505" y="260"/>
                  <a:pt x="505" y="260"/>
                </a:cubicBezTo>
                <a:cubicBezTo>
                  <a:pt x="398" y="260"/>
                  <a:pt x="398" y="260"/>
                  <a:pt x="398" y="260"/>
                </a:cubicBezTo>
                <a:cubicBezTo>
                  <a:pt x="405" y="241"/>
                  <a:pt x="412" y="223"/>
                  <a:pt x="420" y="206"/>
                </a:cubicBezTo>
                <a:cubicBezTo>
                  <a:pt x="446" y="150"/>
                  <a:pt x="476" y="114"/>
                  <a:pt x="505" y="96"/>
                </a:cubicBezTo>
                <a:lnTo>
                  <a:pt x="505" y="260"/>
                </a:lnTo>
                <a:close/>
                <a:moveTo>
                  <a:pt x="505" y="503"/>
                </a:moveTo>
                <a:cubicBezTo>
                  <a:pt x="505" y="503"/>
                  <a:pt x="505" y="503"/>
                  <a:pt x="505" y="503"/>
                </a:cubicBezTo>
                <a:cubicBezTo>
                  <a:pt x="356" y="503"/>
                  <a:pt x="356" y="503"/>
                  <a:pt x="356" y="503"/>
                </a:cubicBezTo>
                <a:cubicBezTo>
                  <a:pt x="358" y="446"/>
                  <a:pt x="365" y="392"/>
                  <a:pt x="376" y="343"/>
                </a:cubicBezTo>
                <a:cubicBezTo>
                  <a:pt x="505" y="343"/>
                  <a:pt x="505" y="343"/>
                  <a:pt x="505" y="343"/>
                </a:cubicBezTo>
                <a:lnTo>
                  <a:pt x="505" y="503"/>
                </a:lnTo>
                <a:close/>
                <a:moveTo>
                  <a:pt x="505" y="747"/>
                </a:moveTo>
                <a:cubicBezTo>
                  <a:pt x="505" y="747"/>
                  <a:pt x="505" y="747"/>
                  <a:pt x="505" y="747"/>
                </a:cubicBezTo>
                <a:cubicBezTo>
                  <a:pt x="376" y="747"/>
                  <a:pt x="376" y="747"/>
                  <a:pt x="376" y="747"/>
                </a:cubicBezTo>
                <a:cubicBezTo>
                  <a:pt x="365" y="698"/>
                  <a:pt x="358" y="644"/>
                  <a:pt x="356" y="586"/>
                </a:cubicBezTo>
                <a:cubicBezTo>
                  <a:pt x="505" y="586"/>
                  <a:pt x="505" y="586"/>
                  <a:pt x="505" y="586"/>
                </a:cubicBezTo>
                <a:lnTo>
                  <a:pt x="505" y="747"/>
                </a:lnTo>
                <a:close/>
                <a:moveTo>
                  <a:pt x="505" y="993"/>
                </a:moveTo>
                <a:cubicBezTo>
                  <a:pt x="505" y="993"/>
                  <a:pt x="505" y="993"/>
                  <a:pt x="505" y="993"/>
                </a:cubicBezTo>
                <a:cubicBezTo>
                  <a:pt x="476" y="976"/>
                  <a:pt x="446" y="940"/>
                  <a:pt x="420" y="883"/>
                </a:cubicBezTo>
                <a:cubicBezTo>
                  <a:pt x="412" y="867"/>
                  <a:pt x="405" y="849"/>
                  <a:pt x="398" y="830"/>
                </a:cubicBezTo>
                <a:cubicBezTo>
                  <a:pt x="505" y="830"/>
                  <a:pt x="505" y="830"/>
                  <a:pt x="505" y="830"/>
                </a:cubicBezTo>
                <a:lnTo>
                  <a:pt x="505" y="993"/>
                </a:lnTo>
                <a:close/>
                <a:moveTo>
                  <a:pt x="184" y="830"/>
                </a:moveTo>
                <a:cubicBezTo>
                  <a:pt x="184" y="830"/>
                  <a:pt x="184" y="830"/>
                  <a:pt x="184" y="830"/>
                </a:cubicBezTo>
                <a:cubicBezTo>
                  <a:pt x="311" y="830"/>
                  <a:pt x="311" y="830"/>
                  <a:pt x="311" y="830"/>
                </a:cubicBezTo>
                <a:cubicBezTo>
                  <a:pt x="320" y="861"/>
                  <a:pt x="331" y="891"/>
                  <a:pt x="344" y="918"/>
                </a:cubicBezTo>
                <a:cubicBezTo>
                  <a:pt x="353" y="937"/>
                  <a:pt x="363" y="955"/>
                  <a:pt x="374" y="972"/>
                </a:cubicBezTo>
                <a:cubicBezTo>
                  <a:pt x="298" y="942"/>
                  <a:pt x="233" y="893"/>
                  <a:pt x="184" y="830"/>
                </a:cubicBezTo>
                <a:moveTo>
                  <a:pt x="131" y="747"/>
                </a:moveTo>
                <a:cubicBezTo>
                  <a:pt x="131" y="747"/>
                  <a:pt x="131" y="747"/>
                  <a:pt x="131" y="747"/>
                </a:cubicBezTo>
                <a:cubicBezTo>
                  <a:pt x="107" y="698"/>
                  <a:pt x="91" y="644"/>
                  <a:pt x="86" y="586"/>
                </a:cubicBezTo>
                <a:cubicBezTo>
                  <a:pt x="272" y="586"/>
                  <a:pt x="272" y="586"/>
                  <a:pt x="272" y="586"/>
                </a:cubicBezTo>
                <a:cubicBezTo>
                  <a:pt x="274" y="643"/>
                  <a:pt x="280" y="697"/>
                  <a:pt x="290" y="747"/>
                </a:cubicBezTo>
                <a:lnTo>
                  <a:pt x="131" y="747"/>
                </a:lnTo>
                <a:close/>
                <a:moveTo>
                  <a:pt x="131" y="343"/>
                </a:moveTo>
                <a:cubicBezTo>
                  <a:pt x="131" y="343"/>
                  <a:pt x="131" y="343"/>
                  <a:pt x="131" y="343"/>
                </a:cubicBezTo>
                <a:cubicBezTo>
                  <a:pt x="290" y="343"/>
                  <a:pt x="290" y="343"/>
                  <a:pt x="290" y="343"/>
                </a:cubicBezTo>
                <a:cubicBezTo>
                  <a:pt x="280" y="393"/>
                  <a:pt x="274" y="447"/>
                  <a:pt x="272" y="503"/>
                </a:cubicBezTo>
                <a:cubicBezTo>
                  <a:pt x="86" y="503"/>
                  <a:pt x="86" y="503"/>
                  <a:pt x="86" y="503"/>
                </a:cubicBezTo>
                <a:cubicBezTo>
                  <a:pt x="91" y="446"/>
                  <a:pt x="107" y="392"/>
                  <a:pt x="131" y="343"/>
                </a:cubicBezTo>
                <a:moveTo>
                  <a:pt x="374" y="117"/>
                </a:moveTo>
                <a:cubicBezTo>
                  <a:pt x="374" y="117"/>
                  <a:pt x="374" y="117"/>
                  <a:pt x="374" y="117"/>
                </a:cubicBezTo>
                <a:cubicBezTo>
                  <a:pt x="363" y="134"/>
                  <a:pt x="353" y="152"/>
                  <a:pt x="344" y="171"/>
                </a:cubicBezTo>
                <a:cubicBezTo>
                  <a:pt x="331" y="199"/>
                  <a:pt x="320" y="228"/>
                  <a:pt x="311" y="260"/>
                </a:cubicBezTo>
                <a:cubicBezTo>
                  <a:pt x="184" y="260"/>
                  <a:pt x="184" y="260"/>
                  <a:pt x="184" y="260"/>
                </a:cubicBezTo>
                <a:cubicBezTo>
                  <a:pt x="233" y="197"/>
                  <a:pt x="298" y="147"/>
                  <a:pt x="374" y="117"/>
                </a:cubicBezTo>
                <a:moveTo>
                  <a:pt x="645" y="1056"/>
                </a:moveTo>
                <a:cubicBezTo>
                  <a:pt x="647" y="1055"/>
                  <a:pt x="648" y="1053"/>
                  <a:pt x="650" y="1052"/>
                </a:cubicBezTo>
                <a:cubicBezTo>
                  <a:pt x="669" y="1037"/>
                  <a:pt x="687" y="1019"/>
                  <a:pt x="703" y="997"/>
                </a:cubicBezTo>
                <a:cubicBezTo>
                  <a:pt x="703" y="997"/>
                  <a:pt x="704" y="997"/>
                  <a:pt x="704" y="996"/>
                </a:cubicBezTo>
                <a:cubicBezTo>
                  <a:pt x="721" y="973"/>
                  <a:pt x="737" y="947"/>
                  <a:pt x="750" y="918"/>
                </a:cubicBezTo>
                <a:cubicBezTo>
                  <a:pt x="773" y="869"/>
                  <a:pt x="792" y="811"/>
                  <a:pt x="804" y="747"/>
                </a:cubicBezTo>
                <a:cubicBezTo>
                  <a:pt x="804" y="747"/>
                  <a:pt x="804" y="747"/>
                  <a:pt x="804" y="747"/>
                </a:cubicBezTo>
                <a:cubicBezTo>
                  <a:pt x="814" y="697"/>
                  <a:pt x="819" y="643"/>
                  <a:pt x="822" y="586"/>
                </a:cubicBezTo>
                <a:cubicBezTo>
                  <a:pt x="822" y="573"/>
                  <a:pt x="823" y="559"/>
                  <a:pt x="823" y="545"/>
                </a:cubicBezTo>
                <a:cubicBezTo>
                  <a:pt x="823" y="531"/>
                  <a:pt x="822" y="517"/>
                  <a:pt x="822" y="503"/>
                </a:cubicBezTo>
                <a:cubicBezTo>
                  <a:pt x="819" y="447"/>
                  <a:pt x="814" y="393"/>
                  <a:pt x="804" y="343"/>
                </a:cubicBezTo>
                <a:cubicBezTo>
                  <a:pt x="792" y="279"/>
                  <a:pt x="773" y="221"/>
                  <a:pt x="750" y="171"/>
                </a:cubicBezTo>
                <a:cubicBezTo>
                  <a:pt x="741" y="152"/>
                  <a:pt x="731" y="134"/>
                  <a:pt x="720" y="117"/>
                </a:cubicBezTo>
                <a:cubicBezTo>
                  <a:pt x="828" y="161"/>
                  <a:pt x="915" y="244"/>
                  <a:pt x="965" y="348"/>
                </a:cubicBezTo>
                <a:cubicBezTo>
                  <a:pt x="1022" y="276"/>
                  <a:pt x="1022" y="276"/>
                  <a:pt x="1022" y="276"/>
                </a:cubicBezTo>
                <a:cubicBezTo>
                  <a:pt x="928" y="112"/>
                  <a:pt x="752" y="1"/>
                  <a:pt x="549" y="0"/>
                </a:cubicBezTo>
                <a:cubicBezTo>
                  <a:pt x="547" y="0"/>
                  <a:pt x="547" y="0"/>
                  <a:pt x="547" y="0"/>
                </a:cubicBezTo>
                <a:cubicBezTo>
                  <a:pt x="245" y="0"/>
                  <a:pt x="0" y="244"/>
                  <a:pt x="0" y="545"/>
                </a:cubicBezTo>
                <a:cubicBezTo>
                  <a:pt x="0" y="846"/>
                  <a:pt x="245" y="1090"/>
                  <a:pt x="547" y="1090"/>
                </a:cubicBezTo>
                <a:cubicBezTo>
                  <a:pt x="549" y="1090"/>
                  <a:pt x="549" y="1090"/>
                  <a:pt x="549" y="1090"/>
                </a:cubicBezTo>
                <a:cubicBezTo>
                  <a:pt x="549" y="1089"/>
                  <a:pt x="549" y="1089"/>
                  <a:pt x="549" y="1089"/>
                </a:cubicBezTo>
                <a:cubicBezTo>
                  <a:pt x="550" y="1089"/>
                  <a:pt x="550" y="1089"/>
                  <a:pt x="550" y="1089"/>
                </a:cubicBezTo>
                <a:cubicBezTo>
                  <a:pt x="559" y="1089"/>
                  <a:pt x="568" y="1088"/>
                  <a:pt x="577" y="1086"/>
                </a:cubicBezTo>
                <a:cubicBezTo>
                  <a:pt x="581" y="1085"/>
                  <a:pt x="586" y="1084"/>
                  <a:pt x="591" y="1082"/>
                </a:cubicBezTo>
                <a:cubicBezTo>
                  <a:pt x="595" y="1081"/>
                  <a:pt x="600" y="1079"/>
                  <a:pt x="604" y="1078"/>
                </a:cubicBezTo>
                <a:cubicBezTo>
                  <a:pt x="609" y="1076"/>
                  <a:pt x="614" y="1074"/>
                  <a:pt x="619" y="1071"/>
                </a:cubicBezTo>
                <a:cubicBezTo>
                  <a:pt x="623" y="1070"/>
                  <a:pt x="626" y="1067"/>
                  <a:pt x="630" y="1066"/>
                </a:cubicBezTo>
                <a:cubicBezTo>
                  <a:pt x="635" y="1063"/>
                  <a:pt x="640" y="1060"/>
                  <a:pt x="645" y="105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2508" tIns="21254" rIns="42508" bIns="21254" numCol="1" anchor="t" anchorCtr="0" compatLnSpc="1">
            <a:prstTxWarp prst="textNoShape">
              <a:avLst/>
            </a:prstTxWarp>
          </a:bodyPr>
          <a:lstStyle/>
          <a:p>
            <a:pPr defTabSz="571365"/>
            <a:endParaRPr kumimoji="0" lang="en-US" sz="1125">
              <a:solidFill>
                <a:srgbClr val="333333"/>
              </a:solidFill>
            </a:endParaRPr>
          </a:p>
        </p:txBody>
      </p:sp>
      <p:sp>
        <p:nvSpPr>
          <p:cNvPr id="43" name="Freeform 9"/>
          <p:cNvSpPr>
            <a:spLocks noEditPoints="1"/>
          </p:cNvSpPr>
          <p:nvPr userDrawn="1"/>
        </p:nvSpPr>
        <p:spPr bwMode="auto">
          <a:xfrm>
            <a:off x="372846" y="2681186"/>
            <a:ext cx="204544" cy="258051"/>
          </a:xfrm>
          <a:custGeom>
            <a:avLst/>
            <a:gdLst>
              <a:gd name="T0" fmla="*/ 509 w 808"/>
              <a:gd name="T1" fmla="*/ 1140 h 1214"/>
              <a:gd name="T2" fmla="*/ 509 w 808"/>
              <a:gd name="T3" fmla="*/ 1140 h 1214"/>
              <a:gd name="T4" fmla="*/ 298 w 808"/>
              <a:gd name="T5" fmla="*/ 1140 h 1214"/>
              <a:gd name="T6" fmla="*/ 260 w 808"/>
              <a:gd name="T7" fmla="*/ 1177 h 1214"/>
              <a:gd name="T8" fmla="*/ 298 w 808"/>
              <a:gd name="T9" fmla="*/ 1214 h 1214"/>
              <a:gd name="T10" fmla="*/ 509 w 808"/>
              <a:gd name="T11" fmla="*/ 1214 h 1214"/>
              <a:gd name="T12" fmla="*/ 546 w 808"/>
              <a:gd name="T13" fmla="*/ 1177 h 1214"/>
              <a:gd name="T14" fmla="*/ 509 w 808"/>
              <a:gd name="T15" fmla="*/ 1140 h 1214"/>
              <a:gd name="T16" fmla="*/ 509 w 808"/>
              <a:gd name="T17" fmla="*/ 1026 h 1214"/>
              <a:gd name="T18" fmla="*/ 509 w 808"/>
              <a:gd name="T19" fmla="*/ 1026 h 1214"/>
              <a:gd name="T20" fmla="*/ 298 w 808"/>
              <a:gd name="T21" fmla="*/ 1026 h 1214"/>
              <a:gd name="T22" fmla="*/ 260 w 808"/>
              <a:gd name="T23" fmla="*/ 1064 h 1214"/>
              <a:gd name="T24" fmla="*/ 298 w 808"/>
              <a:gd name="T25" fmla="*/ 1100 h 1214"/>
              <a:gd name="T26" fmla="*/ 509 w 808"/>
              <a:gd name="T27" fmla="*/ 1100 h 1214"/>
              <a:gd name="T28" fmla="*/ 546 w 808"/>
              <a:gd name="T29" fmla="*/ 1064 h 1214"/>
              <a:gd name="T30" fmla="*/ 509 w 808"/>
              <a:gd name="T31" fmla="*/ 1026 h 1214"/>
              <a:gd name="T32" fmla="*/ 404 w 808"/>
              <a:gd name="T33" fmla="*/ 152 h 1214"/>
              <a:gd name="T34" fmla="*/ 404 w 808"/>
              <a:gd name="T35" fmla="*/ 152 h 1214"/>
              <a:gd name="T36" fmla="*/ 386 w 808"/>
              <a:gd name="T37" fmla="*/ 153 h 1214"/>
              <a:gd name="T38" fmla="*/ 620 w 808"/>
              <a:gd name="T39" fmla="*/ 405 h 1214"/>
              <a:gd name="T40" fmla="*/ 510 w 808"/>
              <a:gd name="T41" fmla="*/ 613 h 1214"/>
              <a:gd name="T42" fmla="*/ 434 w 808"/>
              <a:gd name="T43" fmla="*/ 837 h 1214"/>
              <a:gd name="T44" fmla="*/ 434 w 808"/>
              <a:gd name="T45" fmla="*/ 825 h 1214"/>
              <a:gd name="T46" fmla="*/ 547 w 808"/>
              <a:gd name="T47" fmla="*/ 613 h 1214"/>
              <a:gd name="T48" fmla="*/ 657 w 808"/>
              <a:gd name="T49" fmla="*/ 405 h 1214"/>
              <a:gd name="T50" fmla="*/ 404 w 808"/>
              <a:gd name="T51" fmla="*/ 152 h 1214"/>
              <a:gd name="T52" fmla="*/ 589 w 808"/>
              <a:gd name="T53" fmla="*/ 675 h 1214"/>
              <a:gd name="T54" fmla="*/ 589 w 808"/>
              <a:gd name="T55" fmla="*/ 675 h 1214"/>
              <a:gd name="T56" fmla="*/ 583 w 808"/>
              <a:gd name="T57" fmla="*/ 681 h 1214"/>
              <a:gd name="T58" fmla="*/ 509 w 808"/>
              <a:gd name="T59" fmla="*/ 826 h 1214"/>
              <a:gd name="T60" fmla="*/ 509 w 808"/>
              <a:gd name="T61" fmla="*/ 874 h 1214"/>
              <a:gd name="T62" fmla="*/ 472 w 808"/>
              <a:gd name="T63" fmla="*/ 912 h 1214"/>
              <a:gd name="T64" fmla="*/ 337 w 808"/>
              <a:gd name="T65" fmla="*/ 912 h 1214"/>
              <a:gd name="T66" fmla="*/ 299 w 808"/>
              <a:gd name="T67" fmla="*/ 874 h 1214"/>
              <a:gd name="T68" fmla="*/ 299 w 808"/>
              <a:gd name="T69" fmla="*/ 820 h 1214"/>
              <a:gd name="T70" fmla="*/ 226 w 808"/>
              <a:gd name="T71" fmla="*/ 681 h 1214"/>
              <a:gd name="T72" fmla="*/ 221 w 808"/>
              <a:gd name="T73" fmla="*/ 677 h 1214"/>
              <a:gd name="T74" fmla="*/ 76 w 808"/>
              <a:gd name="T75" fmla="*/ 405 h 1214"/>
              <a:gd name="T76" fmla="*/ 404 w 808"/>
              <a:gd name="T77" fmla="*/ 77 h 1214"/>
              <a:gd name="T78" fmla="*/ 733 w 808"/>
              <a:gd name="T79" fmla="*/ 405 h 1214"/>
              <a:gd name="T80" fmla="*/ 589 w 808"/>
              <a:gd name="T81" fmla="*/ 675 h 1214"/>
              <a:gd name="T82" fmla="*/ 404 w 808"/>
              <a:gd name="T83" fmla="*/ 0 h 1214"/>
              <a:gd name="T84" fmla="*/ 0 w 808"/>
              <a:gd name="T85" fmla="*/ 405 h 1214"/>
              <a:gd name="T86" fmla="*/ 173 w 808"/>
              <a:gd name="T87" fmla="*/ 736 h 1214"/>
              <a:gd name="T88" fmla="*/ 178 w 808"/>
              <a:gd name="T89" fmla="*/ 740 h 1214"/>
              <a:gd name="T90" fmla="*/ 224 w 808"/>
              <a:gd name="T91" fmla="*/ 822 h 1214"/>
              <a:gd name="T92" fmla="*/ 224 w 808"/>
              <a:gd name="T93" fmla="*/ 874 h 1214"/>
              <a:gd name="T94" fmla="*/ 337 w 808"/>
              <a:gd name="T95" fmla="*/ 988 h 1214"/>
              <a:gd name="T96" fmla="*/ 472 w 808"/>
              <a:gd name="T97" fmla="*/ 988 h 1214"/>
              <a:gd name="T98" fmla="*/ 585 w 808"/>
              <a:gd name="T99" fmla="*/ 874 h 1214"/>
              <a:gd name="T100" fmla="*/ 585 w 808"/>
              <a:gd name="T101" fmla="*/ 826 h 1214"/>
              <a:gd name="T102" fmla="*/ 632 w 808"/>
              <a:gd name="T103" fmla="*/ 739 h 1214"/>
              <a:gd name="T104" fmla="*/ 639 w 808"/>
              <a:gd name="T105" fmla="*/ 733 h 1214"/>
              <a:gd name="T106" fmla="*/ 808 w 808"/>
              <a:gd name="T107" fmla="*/ 405 h 1214"/>
              <a:gd name="T108" fmla="*/ 404 w 808"/>
              <a:gd name="T109" fmla="*/ 0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08" h="1214">
                <a:moveTo>
                  <a:pt x="509" y="1140"/>
                </a:moveTo>
                <a:cubicBezTo>
                  <a:pt x="509" y="1140"/>
                  <a:pt x="509" y="1140"/>
                  <a:pt x="509" y="1140"/>
                </a:cubicBezTo>
                <a:cubicBezTo>
                  <a:pt x="298" y="1140"/>
                  <a:pt x="298" y="1140"/>
                  <a:pt x="298" y="1140"/>
                </a:cubicBezTo>
                <a:cubicBezTo>
                  <a:pt x="277" y="1140"/>
                  <a:pt x="260" y="1156"/>
                  <a:pt x="260" y="1177"/>
                </a:cubicBezTo>
                <a:cubicBezTo>
                  <a:pt x="260" y="1198"/>
                  <a:pt x="277" y="1214"/>
                  <a:pt x="298" y="1214"/>
                </a:cubicBezTo>
                <a:cubicBezTo>
                  <a:pt x="509" y="1214"/>
                  <a:pt x="509" y="1214"/>
                  <a:pt x="509" y="1214"/>
                </a:cubicBezTo>
                <a:cubicBezTo>
                  <a:pt x="530" y="1214"/>
                  <a:pt x="546" y="1198"/>
                  <a:pt x="546" y="1177"/>
                </a:cubicBezTo>
                <a:cubicBezTo>
                  <a:pt x="546" y="1156"/>
                  <a:pt x="530" y="1140"/>
                  <a:pt x="509" y="1140"/>
                </a:cubicBezTo>
                <a:moveTo>
                  <a:pt x="509" y="1026"/>
                </a:moveTo>
                <a:cubicBezTo>
                  <a:pt x="509" y="1026"/>
                  <a:pt x="509" y="1026"/>
                  <a:pt x="509" y="1026"/>
                </a:cubicBezTo>
                <a:cubicBezTo>
                  <a:pt x="298" y="1026"/>
                  <a:pt x="298" y="1026"/>
                  <a:pt x="298" y="1026"/>
                </a:cubicBezTo>
                <a:cubicBezTo>
                  <a:pt x="277" y="1026"/>
                  <a:pt x="260" y="1043"/>
                  <a:pt x="260" y="1064"/>
                </a:cubicBezTo>
                <a:cubicBezTo>
                  <a:pt x="260" y="1084"/>
                  <a:pt x="277" y="1100"/>
                  <a:pt x="298" y="1100"/>
                </a:cubicBezTo>
                <a:cubicBezTo>
                  <a:pt x="509" y="1100"/>
                  <a:pt x="509" y="1100"/>
                  <a:pt x="509" y="1100"/>
                </a:cubicBezTo>
                <a:cubicBezTo>
                  <a:pt x="530" y="1100"/>
                  <a:pt x="546" y="1084"/>
                  <a:pt x="546" y="1064"/>
                </a:cubicBezTo>
                <a:cubicBezTo>
                  <a:pt x="546" y="1043"/>
                  <a:pt x="530" y="1026"/>
                  <a:pt x="509" y="1026"/>
                </a:cubicBezTo>
                <a:moveTo>
                  <a:pt x="404" y="152"/>
                </a:moveTo>
                <a:cubicBezTo>
                  <a:pt x="404" y="152"/>
                  <a:pt x="404" y="152"/>
                  <a:pt x="404" y="152"/>
                </a:cubicBezTo>
                <a:cubicBezTo>
                  <a:pt x="398" y="152"/>
                  <a:pt x="392" y="153"/>
                  <a:pt x="386" y="153"/>
                </a:cubicBezTo>
                <a:cubicBezTo>
                  <a:pt x="516" y="163"/>
                  <a:pt x="620" y="271"/>
                  <a:pt x="620" y="405"/>
                </a:cubicBezTo>
                <a:cubicBezTo>
                  <a:pt x="620" y="488"/>
                  <a:pt x="577" y="564"/>
                  <a:pt x="510" y="613"/>
                </a:cubicBezTo>
                <a:cubicBezTo>
                  <a:pt x="408" y="687"/>
                  <a:pt x="434" y="837"/>
                  <a:pt x="434" y="837"/>
                </a:cubicBezTo>
                <a:cubicBezTo>
                  <a:pt x="434" y="825"/>
                  <a:pt x="434" y="825"/>
                  <a:pt x="434" y="825"/>
                </a:cubicBezTo>
                <a:cubicBezTo>
                  <a:pt x="434" y="740"/>
                  <a:pt x="477" y="661"/>
                  <a:pt x="547" y="613"/>
                </a:cubicBezTo>
                <a:cubicBezTo>
                  <a:pt x="616" y="566"/>
                  <a:pt x="657" y="488"/>
                  <a:pt x="657" y="405"/>
                </a:cubicBezTo>
                <a:cubicBezTo>
                  <a:pt x="657" y="265"/>
                  <a:pt x="543" y="152"/>
                  <a:pt x="404" y="152"/>
                </a:cubicBezTo>
                <a:moveTo>
                  <a:pt x="589" y="675"/>
                </a:moveTo>
                <a:cubicBezTo>
                  <a:pt x="589" y="675"/>
                  <a:pt x="589" y="675"/>
                  <a:pt x="589" y="675"/>
                </a:cubicBezTo>
                <a:cubicBezTo>
                  <a:pt x="587" y="677"/>
                  <a:pt x="585" y="679"/>
                  <a:pt x="583" y="681"/>
                </a:cubicBezTo>
                <a:cubicBezTo>
                  <a:pt x="539" y="714"/>
                  <a:pt x="510" y="767"/>
                  <a:pt x="509" y="826"/>
                </a:cubicBezTo>
                <a:cubicBezTo>
                  <a:pt x="509" y="874"/>
                  <a:pt x="509" y="874"/>
                  <a:pt x="509" y="874"/>
                </a:cubicBezTo>
                <a:cubicBezTo>
                  <a:pt x="509" y="895"/>
                  <a:pt x="493" y="912"/>
                  <a:pt x="472" y="912"/>
                </a:cubicBezTo>
                <a:cubicBezTo>
                  <a:pt x="337" y="912"/>
                  <a:pt x="337" y="912"/>
                  <a:pt x="337" y="912"/>
                </a:cubicBezTo>
                <a:cubicBezTo>
                  <a:pt x="316" y="912"/>
                  <a:pt x="299" y="895"/>
                  <a:pt x="299" y="874"/>
                </a:cubicBezTo>
                <a:cubicBezTo>
                  <a:pt x="299" y="820"/>
                  <a:pt x="299" y="820"/>
                  <a:pt x="299" y="820"/>
                </a:cubicBezTo>
                <a:cubicBezTo>
                  <a:pt x="296" y="762"/>
                  <a:pt x="269" y="712"/>
                  <a:pt x="226" y="681"/>
                </a:cubicBezTo>
                <a:cubicBezTo>
                  <a:pt x="224" y="679"/>
                  <a:pt x="223" y="678"/>
                  <a:pt x="221" y="677"/>
                </a:cubicBezTo>
                <a:cubicBezTo>
                  <a:pt x="134" y="617"/>
                  <a:pt x="76" y="518"/>
                  <a:pt x="76" y="405"/>
                </a:cubicBezTo>
                <a:cubicBezTo>
                  <a:pt x="77" y="224"/>
                  <a:pt x="223" y="77"/>
                  <a:pt x="404" y="77"/>
                </a:cubicBezTo>
                <a:cubicBezTo>
                  <a:pt x="586" y="77"/>
                  <a:pt x="732" y="224"/>
                  <a:pt x="733" y="405"/>
                </a:cubicBezTo>
                <a:cubicBezTo>
                  <a:pt x="733" y="517"/>
                  <a:pt x="676" y="616"/>
                  <a:pt x="589" y="675"/>
                </a:cubicBezTo>
                <a:moveTo>
                  <a:pt x="404" y="0"/>
                </a:moveTo>
                <a:cubicBezTo>
                  <a:pt x="181" y="1"/>
                  <a:pt x="0" y="181"/>
                  <a:pt x="0" y="405"/>
                </a:cubicBezTo>
                <a:cubicBezTo>
                  <a:pt x="0" y="542"/>
                  <a:pt x="68" y="663"/>
                  <a:pt x="173" y="736"/>
                </a:cubicBezTo>
                <a:cubicBezTo>
                  <a:pt x="174" y="737"/>
                  <a:pt x="176" y="738"/>
                  <a:pt x="178" y="740"/>
                </a:cubicBezTo>
                <a:cubicBezTo>
                  <a:pt x="204" y="758"/>
                  <a:pt x="222" y="787"/>
                  <a:pt x="224" y="822"/>
                </a:cubicBezTo>
                <a:cubicBezTo>
                  <a:pt x="224" y="874"/>
                  <a:pt x="224" y="874"/>
                  <a:pt x="224" y="874"/>
                </a:cubicBezTo>
                <a:cubicBezTo>
                  <a:pt x="224" y="937"/>
                  <a:pt x="274" y="988"/>
                  <a:pt x="337" y="988"/>
                </a:cubicBezTo>
                <a:cubicBezTo>
                  <a:pt x="472" y="988"/>
                  <a:pt x="472" y="988"/>
                  <a:pt x="472" y="988"/>
                </a:cubicBezTo>
                <a:cubicBezTo>
                  <a:pt x="534" y="988"/>
                  <a:pt x="585" y="937"/>
                  <a:pt x="585" y="874"/>
                </a:cubicBezTo>
                <a:cubicBezTo>
                  <a:pt x="585" y="826"/>
                  <a:pt x="585" y="826"/>
                  <a:pt x="585" y="826"/>
                </a:cubicBezTo>
                <a:cubicBezTo>
                  <a:pt x="586" y="790"/>
                  <a:pt x="604" y="758"/>
                  <a:pt x="632" y="739"/>
                </a:cubicBezTo>
                <a:cubicBezTo>
                  <a:pt x="635" y="737"/>
                  <a:pt x="637" y="736"/>
                  <a:pt x="639" y="733"/>
                </a:cubicBezTo>
                <a:cubicBezTo>
                  <a:pt x="742" y="660"/>
                  <a:pt x="808" y="540"/>
                  <a:pt x="808" y="405"/>
                </a:cubicBezTo>
                <a:cubicBezTo>
                  <a:pt x="808" y="181"/>
                  <a:pt x="627" y="1"/>
                  <a:pt x="404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2508" tIns="21254" rIns="42508" bIns="21254" numCol="1" anchor="t" anchorCtr="0" compatLnSpc="1">
            <a:prstTxWarp prst="textNoShape">
              <a:avLst/>
            </a:prstTxWarp>
          </a:bodyPr>
          <a:lstStyle/>
          <a:p>
            <a:pPr defTabSz="571365"/>
            <a:endParaRPr kumimoji="0" lang="en-US" sz="1125">
              <a:solidFill>
                <a:srgbClr val="333333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46"/>
          <a:stretch/>
        </p:blipFill>
        <p:spPr>
          <a:xfrm>
            <a:off x="3884706" y="155865"/>
            <a:ext cx="8307293" cy="164378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1" y="-8004"/>
            <a:ext cx="12192000" cy="2243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71365">
              <a:lnSpc>
                <a:spcPct val="90000"/>
              </a:lnSpc>
            </a:pPr>
            <a:r>
              <a:rPr kumimoji="0" lang="en-US" sz="818" b="1" spc="140">
                <a:solidFill>
                  <a:prstClr val="white"/>
                </a:solidFill>
              </a:rPr>
              <a:t>CONSULTING  |  INDUSTRY SOLUTIONS  |  TECHNOLOGY &amp; DIGITAL</a:t>
            </a:r>
            <a:r>
              <a:rPr kumimoji="0" lang="en-US" sz="818" b="1" spc="140" baseline="0">
                <a:solidFill>
                  <a:prstClr val="white"/>
                </a:solidFill>
              </a:rPr>
              <a:t> SERVICES</a:t>
            </a:r>
            <a:endParaRPr kumimoji="0" lang="en-US" sz="818" b="1" spc="140">
              <a:solidFill>
                <a:prstClr val="white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" y="216343"/>
            <a:ext cx="1865337" cy="56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94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3481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729009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_Closing Slide Future Blu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87ED33-6A4E-4B88-9978-60E9E0EBFC9F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TT DATA Global Logo">
            <a:extLst>
              <a:ext uri="{FF2B5EF4-FFF2-40B4-BE49-F238E27FC236}">
                <a16:creationId xmlns:a16="http://schemas.microsoft.com/office/drawing/2014/main" id="{3F03F05C-59F6-715B-5A33-907AD87C66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3287" y="2880000"/>
            <a:ext cx="5385427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34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56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1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1A231-5EDC-C1A1-4ABB-BC6DA52F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24402-4AF5-E408-D3B7-C9118371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00800"/>
            <a:ext cx="9144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B1DA6-2C96-66B0-2A4C-85DA5058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NTT DATA, Inc. | NTT Ltd. and its affiliates are NTT DATA, Inc. companies.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79F26-3C27-4303-6B8D-77E75E53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1A092-B787-801E-8664-20954CF680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1143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0992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_Divider_Innovation Curve Image Lef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725B5FD-E0E9-1E4B-5EFE-D46E0910A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433116"/>
            <a:ext cx="7315200" cy="3739084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sp>
        <p:nvSpPr>
          <p:cNvPr id="12" name="Section Number">
            <a:extLst>
              <a:ext uri="{FF2B5EF4-FFF2-40B4-BE49-F238E27FC236}">
                <a16:creationId xmlns:a16="http://schemas.microsoft.com/office/drawing/2014/main" id="{4337322C-F1A6-A8D5-2662-80C365ECE1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795E080-1F31-4238-044C-F377C0E25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ACFAEF6-C002-CEF8-D12E-35B10EFF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rid">
            <a:extLst>
              <a:ext uri="{FF2B5EF4-FFF2-40B4-BE49-F238E27FC236}">
                <a16:creationId xmlns:a16="http://schemas.microsoft.com/office/drawing/2014/main" id="{7C23E814-83D3-3A4C-E7C1-1CC5AAE30D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852" y="2403913"/>
            <a:ext cx="3755940" cy="376771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200"/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8" name="Mask">
            <a:extLst>
              <a:ext uri="{FF2B5EF4-FFF2-40B4-BE49-F238E27FC236}">
                <a16:creationId xmlns:a16="http://schemas.microsoft.com/office/drawing/2014/main" id="{6A3F8A03-35AC-7457-3761-25EFCA9E3C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89852" y="2403913"/>
            <a:ext cx="3755940" cy="3767718"/>
          </a:xfrm>
          <a:custGeom>
            <a:avLst/>
            <a:gdLst>
              <a:gd name="connsiteX0" fmla="*/ 1221722 w 3755940"/>
              <a:gd name="connsiteY0" fmla="*/ 0 h 3767718"/>
              <a:gd name="connsiteX1" fmla="*/ 2020606 w 3755940"/>
              <a:gd name="connsiteY1" fmla="*/ 439029 h 3767718"/>
              <a:gd name="connsiteX2" fmla="*/ 2500058 w 3755940"/>
              <a:gd name="connsiteY2" fmla="*/ 1241044 h 3767718"/>
              <a:gd name="connsiteX3" fmla="*/ 3753449 w 3755940"/>
              <a:gd name="connsiteY3" fmla="*/ 3762701 h 3767718"/>
              <a:gd name="connsiteX4" fmla="*/ 3755940 w 3755940"/>
              <a:gd name="connsiteY4" fmla="*/ 3767718 h 3767718"/>
              <a:gd name="connsiteX5" fmla="*/ 2499239 w 3755940"/>
              <a:gd name="connsiteY5" fmla="*/ 3767718 h 3767718"/>
              <a:gd name="connsiteX6" fmla="*/ 2498278 w 3755940"/>
              <a:gd name="connsiteY6" fmla="*/ 3765796 h 3767718"/>
              <a:gd name="connsiteX7" fmla="*/ 1255918 w 3755940"/>
              <a:gd name="connsiteY7" fmla="*/ 1279154 h 3767718"/>
              <a:gd name="connsiteX8" fmla="*/ 1255918 w 3755940"/>
              <a:gd name="connsiteY8" fmla="*/ 3767718 h 3767718"/>
              <a:gd name="connsiteX9" fmla="*/ 1252431 w 3755940"/>
              <a:gd name="connsiteY9" fmla="*/ 3767718 h 3767718"/>
              <a:gd name="connsiteX10" fmla="*/ 0 w 3755940"/>
              <a:gd name="connsiteY10" fmla="*/ 3767718 h 3767718"/>
              <a:gd name="connsiteX11" fmla="*/ 0 w 3755940"/>
              <a:gd name="connsiteY11" fmla="*/ 1264422 h 3767718"/>
              <a:gd name="connsiteX12" fmla="*/ 299364 w 3755940"/>
              <a:gd name="connsiteY12" fmla="*/ 383020 h 3767718"/>
              <a:gd name="connsiteX13" fmla="*/ 1221722 w 3755940"/>
              <a:gd name="connsiteY13" fmla="*/ 0 h 376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55940" h="3767718">
                <a:moveTo>
                  <a:pt x="1221722" y="0"/>
                </a:moveTo>
                <a:cubicBezTo>
                  <a:pt x="1554534" y="0"/>
                  <a:pt x="1814293" y="189446"/>
                  <a:pt x="2020606" y="439029"/>
                </a:cubicBezTo>
                <a:cubicBezTo>
                  <a:pt x="2226883" y="688575"/>
                  <a:pt x="2380212" y="998721"/>
                  <a:pt x="2500058" y="1241044"/>
                </a:cubicBezTo>
                <a:lnTo>
                  <a:pt x="3753449" y="3762701"/>
                </a:lnTo>
                <a:lnTo>
                  <a:pt x="3755940" y="3767718"/>
                </a:lnTo>
                <a:lnTo>
                  <a:pt x="2499239" y="3767718"/>
                </a:lnTo>
                <a:lnTo>
                  <a:pt x="2498278" y="3765796"/>
                </a:lnTo>
                <a:lnTo>
                  <a:pt x="1255918" y="1279154"/>
                </a:lnTo>
                <a:lnTo>
                  <a:pt x="1255918" y="3767718"/>
                </a:lnTo>
                <a:cubicBezTo>
                  <a:pt x="1255918" y="3767718"/>
                  <a:pt x="1252431" y="3767718"/>
                  <a:pt x="1252431" y="3767718"/>
                </a:cubicBezTo>
                <a:lnTo>
                  <a:pt x="0" y="3767718"/>
                </a:lnTo>
                <a:lnTo>
                  <a:pt x="0" y="1264422"/>
                </a:lnTo>
                <a:cubicBezTo>
                  <a:pt x="0" y="932251"/>
                  <a:pt x="97677" y="616163"/>
                  <a:pt x="299364" y="383020"/>
                </a:cubicBezTo>
                <a:cubicBezTo>
                  <a:pt x="501086" y="149842"/>
                  <a:pt x="806677" y="0"/>
                  <a:pt x="1221722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>
              <a:defRPr sz="200">
                <a:solidFill>
                  <a:srgbClr val="070F26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218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019Nexient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502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7428" y="762000"/>
            <a:ext cx="11828759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1" y="1600200"/>
            <a:ext cx="10969943" cy="457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6124301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タイトルのみ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>
            <a:spLocks noGrp="1"/>
          </p:cNvSpPr>
          <p:nvPr>
            <p:ph type="title"/>
          </p:nvPr>
        </p:nvSpPr>
        <p:spPr>
          <a:xfrm>
            <a:off x="696000" y="116696"/>
            <a:ext cx="10800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96028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549113B-4F36-C4AF-39A3-1DE7B13B09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1981200"/>
            <a:ext cx="5568243" cy="1347788"/>
          </a:xfrm>
        </p:spPr>
        <p:txBody>
          <a:bodyPr>
            <a:noAutofit/>
          </a:bodyPr>
          <a:lstStyle>
            <a:lvl1pPr>
              <a:lnSpc>
                <a:spcPts val="1200"/>
              </a:lnSpc>
              <a:defRPr lang="en-US" sz="1200" b="0" i="0" kern="1200" dirty="0">
                <a:solidFill>
                  <a:srgbClr val="1C1B1F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Clr>
                <a:srgbClr val="1C1B1F"/>
              </a:buClr>
              <a:buFont typeface="Wingdings" pitchFamily="2" charset="2"/>
              <a:buNone/>
            </a:pPr>
            <a:r>
              <a:rPr lang="en-US"/>
              <a:t>Here’s a body headline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90C7242-C8F0-134D-144C-9E3F4C1F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568244" cy="1189039"/>
          </a:xfrm>
        </p:spPr>
        <p:txBody>
          <a:bodyPr anchor="t"/>
          <a:lstStyle>
            <a:lvl1pPr>
              <a:lnSpc>
                <a:spcPts val="2800"/>
              </a:lnSpc>
              <a:defRPr sz="28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85E13D-3C55-B459-90F3-BBBFD2E94F8C}"/>
              </a:ext>
            </a:extLst>
          </p:cNvPr>
          <p:cNvSpPr/>
          <p:nvPr userDrawn="1"/>
        </p:nvSpPr>
        <p:spPr>
          <a:xfrm>
            <a:off x="2917805" y="4249578"/>
            <a:ext cx="670264" cy="219456"/>
          </a:xfrm>
          <a:prstGeom prst="roundRect">
            <a:avLst>
              <a:gd name="adj" fmla="val 50000"/>
            </a:avLst>
          </a:prstGeom>
          <a:solidFill>
            <a:srgbClr val="F2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rgbClr val="E5E4E7"/>
                </a:solidFill>
                <a:latin typeface="+mn-lt"/>
              </a:rPr>
              <a:t>Aim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E0A712-C815-0FAC-2131-69C3B5D14B4D}"/>
              </a:ext>
            </a:extLst>
          </p:cNvPr>
          <p:cNvSpPr/>
          <p:nvPr userDrawn="1"/>
        </p:nvSpPr>
        <p:spPr>
          <a:xfrm>
            <a:off x="3662025" y="4249578"/>
            <a:ext cx="670264" cy="219456"/>
          </a:xfrm>
          <a:prstGeom prst="roundRect">
            <a:avLst>
              <a:gd name="adj" fmla="val 50000"/>
            </a:avLst>
          </a:prstGeom>
          <a:solidFill>
            <a:srgbClr val="F2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rgbClr val="E5E4E7"/>
                </a:solidFill>
                <a:latin typeface="+mn-lt"/>
              </a:rPr>
              <a:t>Engage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97131D-D437-2E25-8DB7-D04619A2B68F}"/>
              </a:ext>
            </a:extLst>
          </p:cNvPr>
          <p:cNvSpPr/>
          <p:nvPr userDrawn="1"/>
        </p:nvSpPr>
        <p:spPr>
          <a:xfrm>
            <a:off x="4406292" y="4249578"/>
            <a:ext cx="670264" cy="219456"/>
          </a:xfrm>
          <a:prstGeom prst="roundRect">
            <a:avLst>
              <a:gd name="adj" fmla="val 50000"/>
            </a:avLst>
          </a:prstGeom>
          <a:solidFill>
            <a:srgbClr val="F2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rgbClr val="E5E4E7"/>
                </a:solidFill>
                <a:latin typeface="+mn-lt"/>
              </a:rPr>
              <a:t>Grow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D4BA5A7-51BE-FFCF-99E0-5C1061C0CF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764024"/>
            <a:ext cx="1904337" cy="184527"/>
          </a:xfrm>
        </p:spPr>
        <p:txBody>
          <a:bodyPr/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Clr>
                <a:srgbClr val="1C1B1F"/>
              </a:buClr>
              <a:buFont typeface="Wingdings" pitchFamily="2" charset="2"/>
              <a:buNone/>
              <a:defRPr lang="en-US" sz="1200" b="1" i="0" kern="1200" dirty="0">
                <a:solidFill>
                  <a:srgbClr val="1C1B1F"/>
                </a:solidFill>
                <a:latin typeface="+mn-lt"/>
                <a:ea typeface="Roboto" panose="020000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What we did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DC42A92-C401-76EC-E49A-3033A56AC5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3200" y="4764024"/>
            <a:ext cx="2293937" cy="184527"/>
          </a:xfrm>
        </p:spPr>
        <p:txBody>
          <a:bodyPr/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Clr>
                <a:srgbClr val="1C1B1F"/>
              </a:buClr>
              <a:buFont typeface="Wingdings" pitchFamily="2" charset="2"/>
              <a:buNone/>
              <a:defRPr lang="en-US" sz="1200" b="1" i="0" kern="1200" dirty="0">
                <a:solidFill>
                  <a:srgbClr val="1C1B1F"/>
                </a:solidFill>
                <a:latin typeface="+mn-lt"/>
                <a:ea typeface="Roboto" panose="020000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Technology used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1541B25-AC92-A167-AE20-34DD3A2AC8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74920"/>
            <a:ext cx="1904337" cy="1357978"/>
          </a:xfrm>
        </p:spPr>
        <p:txBody>
          <a:bodyPr/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spcAft>
                <a:spcPts val="0"/>
              </a:spcAft>
              <a:buClr>
                <a:srgbClr val="1C1B1F"/>
              </a:buClr>
              <a:buFont typeface="Wingdings" pitchFamily="2" charset="2"/>
              <a:buNone/>
              <a:defRPr lang="en-US" sz="1200" b="0" i="0" kern="1200" dirty="0">
                <a:solidFill>
                  <a:srgbClr val="1C1B1F"/>
                </a:solidFill>
                <a:latin typeface="+mn-lt"/>
                <a:ea typeface="Roboto" panose="020000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Item 1</a:t>
            </a:r>
          </a:p>
          <a:p>
            <a:pPr lvl="0"/>
            <a:r>
              <a:rPr lang="en-US"/>
              <a:t>Item 2</a:t>
            </a:r>
          </a:p>
          <a:p>
            <a:pPr lvl="0"/>
            <a:r>
              <a:rPr lang="en-US"/>
              <a:t>Item 3</a:t>
            </a:r>
          </a:p>
          <a:p>
            <a:pPr lvl="0"/>
            <a:r>
              <a:rPr lang="en-US"/>
              <a:t>Item 4</a:t>
            </a:r>
          </a:p>
          <a:p>
            <a:pPr lvl="0"/>
            <a:r>
              <a:rPr lang="en-US"/>
              <a:t>Item 5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AE9250D-1E69-FDC9-F01C-645A4E298A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3200" y="5074920"/>
            <a:ext cx="2319112" cy="1357978"/>
          </a:xfrm>
        </p:spPr>
        <p:txBody>
          <a:bodyPr wrap="square"/>
          <a:lstStyle>
            <a:lvl1pPr marL="0" indent="0" algn="l" defTabSz="914400" rtl="0" eaLnBrk="1" latinLnBrk="0" hangingPunct="1">
              <a:lnSpc>
                <a:spcPts val="1200"/>
              </a:lnSpc>
              <a:spcBef>
                <a:spcPts val="2400"/>
              </a:spcBef>
              <a:spcAft>
                <a:spcPts val="0"/>
              </a:spcAft>
              <a:buClr>
                <a:srgbClr val="1C1B1F"/>
              </a:buClr>
              <a:buFont typeface="Wingdings" pitchFamily="2" charset="2"/>
              <a:buNone/>
              <a:defRPr lang="en-US" sz="1200" b="0" i="0" kern="1200" dirty="0">
                <a:solidFill>
                  <a:srgbClr val="1C1B1F"/>
                </a:solidFill>
                <a:latin typeface="+mn-lt"/>
                <a:ea typeface="Roboto" panose="02000000000000000000" pitchFamily="2" charset="0"/>
                <a:cs typeface="Segoe UI" panose="020B0502040204020203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Clr>
                <a:srgbClr val="1C1B1F"/>
              </a:buClr>
              <a:buFont typeface="Wingdings" pitchFamily="2" charset="2"/>
              <a:buNone/>
            </a:pPr>
            <a:r>
              <a:rPr lang="en-US"/>
              <a:t>Item 1</a:t>
            </a:r>
          </a:p>
          <a:p>
            <a:pPr marL="0" lv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Clr>
                <a:srgbClr val="1C1B1F"/>
              </a:buClr>
              <a:buFont typeface="Wingdings" pitchFamily="2" charset="2"/>
              <a:buNone/>
            </a:pPr>
            <a:r>
              <a:rPr lang="en-US"/>
              <a:t>Item 2</a:t>
            </a:r>
          </a:p>
          <a:p>
            <a:pPr marL="0" lv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Clr>
                <a:srgbClr val="1C1B1F"/>
              </a:buClr>
              <a:buFont typeface="Wingdings" pitchFamily="2" charset="2"/>
              <a:buNone/>
            </a:pPr>
            <a:r>
              <a:rPr lang="en-US"/>
              <a:t>Item 3</a:t>
            </a:r>
          </a:p>
          <a:p>
            <a:pPr marL="0" lv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Clr>
                <a:srgbClr val="1C1B1F"/>
              </a:buClr>
              <a:buFont typeface="Wingdings" pitchFamily="2" charset="2"/>
              <a:buNone/>
            </a:pPr>
            <a:r>
              <a:rPr lang="en-US"/>
              <a:t>Item 4</a:t>
            </a:r>
          </a:p>
          <a:p>
            <a:pPr marL="0" lvl="0" indent="0" algn="l" defTabSz="914400" rtl="0" eaLnBrk="1" latinLnBrk="0" hangingPunct="1">
              <a:lnSpc>
                <a:spcPts val="1200"/>
              </a:lnSpc>
              <a:spcBef>
                <a:spcPts val="1000"/>
              </a:spcBef>
              <a:buClr>
                <a:srgbClr val="1C1B1F"/>
              </a:buClr>
              <a:buFont typeface="Wingdings" pitchFamily="2" charset="2"/>
              <a:buNone/>
            </a:pPr>
            <a:r>
              <a:rPr lang="en-US"/>
              <a:t>Item 5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DCD1D-65BF-4D38-2EC3-5851A34DE61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548CF-7E50-D073-5B6D-1A37508FD43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665B8-96C6-9B4D-09B1-CA2BA6507E4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sz="700" b="0" spc="0"/>
              <a:t> © 2023 NTT DATA Americas, Inc. All rights.   </a:t>
            </a:r>
            <a:fld id="{FE1DF7C7-AE50-704D-BB22-8176CCB5033A}" type="slidenum">
              <a:rPr lang="en-US" spc="0" smtClean="0"/>
              <a:pPr/>
              <a:t>‹#›</a:t>
            </a:fld>
            <a:endParaRPr lang="en-US" spc="0"/>
          </a:p>
        </p:txBody>
      </p:sp>
    </p:spTree>
    <p:extLst>
      <p:ext uri="{BB962C8B-B14F-4D97-AF65-F5344CB8AC3E}">
        <p14:creationId xmlns:p14="http://schemas.microsoft.com/office/powerpoint/2010/main" val="1029094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_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332399"/>
          </a:xfrm>
        </p:spPr>
        <p:txBody>
          <a:bodyPr vert="horz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E5DDFBC-BBD8-FCF3-FDD5-BDAF7615B1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1475" y="728663"/>
            <a:ext cx="11449050" cy="28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9562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_Cover_Full Image, Partia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 Navy SemiTrans Overlay">
            <a:extLst>
              <a:ext uri="{FF2B5EF4-FFF2-40B4-BE49-F238E27FC236}">
                <a16:creationId xmlns:a16="http://schemas.microsoft.com/office/drawing/2014/main" id="{39BA9756-44A4-AC93-1405-84B020B6F4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B69904B-F3B0-9924-1277-D5E10CC8F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8" name="Innovation Curve">
            <a:extLst>
              <a:ext uri="{FF2B5EF4-FFF2-40B4-BE49-F238E27FC236}">
                <a16:creationId xmlns:a16="http://schemas.microsoft.com/office/drawing/2014/main" id="{F707DE12-3594-93EB-F056-2B2C43B24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37463" y="3175"/>
            <a:ext cx="4554537" cy="685641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/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858A80-3045-093E-B563-A7492ACE92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679799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rgbClr val="F8F8F8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AE6CB7E-3B40-11A3-1BAD-6A73DF9D8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6797992" cy="353943"/>
          </a:xfrm>
          <a:prstGeom prst="rect">
            <a:avLst/>
          </a:prstGeo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rgbClr val="F8F8F8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13" name="NTT DATA Global Logo" descr="NTT DATA Global Logo">
            <a:extLst>
              <a:ext uri="{FF2B5EF4-FFF2-40B4-BE49-F238E27FC236}">
                <a16:creationId xmlns:a16="http://schemas.microsoft.com/office/drawing/2014/main" id="{F1A70F1C-0C1D-4983-5A07-15932C342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39158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_Cover_Light_Ful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novation Curve">
            <a:extLst>
              <a:ext uri="{FF2B5EF4-FFF2-40B4-BE49-F238E27FC236}">
                <a16:creationId xmlns:a16="http://schemas.microsoft.com/office/drawing/2014/main" id="{9211F747-506E-5ED4-9B68-EE6B3F99C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-14748"/>
            <a:ext cx="6872748" cy="687274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506BD0E-4DCD-8BA9-2037-DE975A1F09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484346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D68B773-8219-9567-613E-7A2F2D4F6C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4843462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pic>
        <p:nvPicPr>
          <p:cNvPr id="4" name="NTT DATA Global Logo" descr="NTT DATA Logo">
            <a:extLst>
              <a:ext uri="{FF2B5EF4-FFF2-40B4-BE49-F238E27FC236}">
                <a16:creationId xmlns:a16="http://schemas.microsoft.com/office/drawing/2014/main" id="{07CD756B-D053-7A46-EC8E-FF1D6BF1F7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  <p:sp>
        <p:nvSpPr>
          <p:cNvPr id="7" name="Info Box">
            <a:extLst>
              <a:ext uri="{FF2B5EF4-FFF2-40B4-BE49-F238E27FC236}">
                <a16:creationId xmlns:a16="http://schemas.microsoft.com/office/drawing/2014/main" id="{3CC8FA91-A78C-BC6E-F17A-FF26055644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101235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A6C9-A4AC-5CF1-589F-3D2EAE48A4DC}"/>
              </a:ext>
            </a:extLst>
          </p:cNvPr>
          <p:cNvSpPr txBox="1"/>
          <p:nvPr userDrawn="1"/>
        </p:nvSpPr>
        <p:spPr>
          <a:xfrm>
            <a:off x="371475" y="6529148"/>
            <a:ext cx="1593385" cy="123111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5959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_Cover_Light_Partia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novation Curve">
            <a:extLst>
              <a:ext uri="{FF2B5EF4-FFF2-40B4-BE49-F238E27FC236}">
                <a16:creationId xmlns:a16="http://schemas.microsoft.com/office/drawing/2014/main" id="{00ADE50C-F63B-648C-9FD0-E0FA384DF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6952" y="0"/>
            <a:ext cx="4602549" cy="68762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2ADFA92-0E48-355A-2DA8-D40523A9A8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6969876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8B12889-37ED-D704-59B8-7CECF20BCF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6969876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pic>
        <p:nvPicPr>
          <p:cNvPr id="5" name="NTT DATA Global Logo">
            <a:extLst>
              <a:ext uri="{FF2B5EF4-FFF2-40B4-BE49-F238E27FC236}">
                <a16:creationId xmlns:a16="http://schemas.microsoft.com/office/drawing/2014/main" id="{6696BBEF-690F-3F5E-4ABD-464267D369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  <p:sp>
        <p:nvSpPr>
          <p:cNvPr id="6" name="Info Box">
            <a:extLst>
              <a:ext uri="{FF2B5EF4-FFF2-40B4-BE49-F238E27FC236}">
                <a16:creationId xmlns:a16="http://schemas.microsoft.com/office/drawing/2014/main" id="{A934FE38-155A-D06E-C380-44183B71379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71475" y="5875374"/>
            <a:ext cx="1958400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789AF-0861-9DEB-5679-E287E134D8A4}"/>
              </a:ext>
            </a:extLst>
          </p:cNvPr>
          <p:cNvSpPr txBox="1"/>
          <p:nvPr userDrawn="1"/>
        </p:nvSpPr>
        <p:spPr>
          <a:xfrm>
            <a:off x="371475" y="6529148"/>
            <a:ext cx="1593385" cy="123111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9417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_Cover_Light_No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9CCA6BB-2FF1-1F79-CE75-4214597FB5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11440477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FBC9B23-4469-4B26-BEC9-4E111C2B8F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11440477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2" name="Info Box">
            <a:extLst>
              <a:ext uri="{FF2B5EF4-FFF2-40B4-BE49-F238E27FC236}">
                <a16:creationId xmlns:a16="http://schemas.microsoft.com/office/drawing/2014/main" id="{7460FF67-E88C-345F-912C-69776540AF2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pic>
        <p:nvPicPr>
          <p:cNvPr id="5" name="NTT DATA Global Logo">
            <a:extLst>
              <a:ext uri="{FF2B5EF4-FFF2-40B4-BE49-F238E27FC236}">
                <a16:creationId xmlns:a16="http://schemas.microsoft.com/office/drawing/2014/main" id="{2F900288-9276-0271-5B36-DA597F55D4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653F7-D4C0-9FF0-4933-4143A2D647A6}"/>
              </a:ext>
            </a:extLst>
          </p:cNvPr>
          <p:cNvSpPr txBox="1"/>
          <p:nvPr userDrawn="1"/>
        </p:nvSpPr>
        <p:spPr>
          <a:xfrm>
            <a:off x="371475" y="6529148"/>
            <a:ext cx="1593385" cy="123111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112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66817-B6CF-A2DE-966F-DB9281D30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5562600" cy="4876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829AD-F282-6D19-1BDE-62A372EE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371600"/>
            <a:ext cx="5562600" cy="4876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FB687-132C-1CA9-8A9A-779EFBB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9F7A9-35D1-1344-0A60-0E8C3F562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00800"/>
            <a:ext cx="9144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9646E-BBCC-2CA0-9416-FFBF3870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NTT DATA, Inc. | NTT Ltd. and its affiliates are NTT DATA, Inc. companies.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A3CBC-D481-CBC2-5EFC-A4CAE034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0D39823-8059-4D49-BD26-6D32C31B86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390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_Cover_Light_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4C066D7D-0D2A-E525-7A09-B865124FD3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352800"/>
            <a:ext cx="12192000" cy="3505200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 marL="914400" indent="0">
              <a:buNone/>
              <a:defRPr>
                <a:noFill/>
              </a:defRPr>
            </a:lvl3pPr>
            <a:lvl4pPr marL="1371600" indent="0">
              <a:buNone/>
              <a:defRPr>
                <a:noFill/>
              </a:defRPr>
            </a:lvl4pPr>
            <a:lvl5pPr marL="1828800" indent="0">
              <a:buNone/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ED725C-5701-90B3-92A2-BAE98517DD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52800"/>
            <a:ext cx="12192000" cy="3509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anchor="ctr"/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</a:t>
            </a:r>
            <a:br>
              <a:rPr lang="en-US"/>
            </a:br>
            <a:r>
              <a:rPr lang="en-US"/>
              <a:t>Then Reorder: Send to back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F84AF061-2BD7-B395-13B3-8F8BF41722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050182"/>
            <a:ext cx="11449049" cy="6096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enter the subtitle text</a:t>
            </a:r>
          </a:p>
        </p:txBody>
      </p:sp>
      <p:sp>
        <p:nvSpPr>
          <p:cNvPr id="7" name="MainTitle">
            <a:extLst>
              <a:ext uri="{FF2B5EF4-FFF2-40B4-BE49-F238E27FC236}">
                <a16:creationId xmlns:a16="http://schemas.microsoft.com/office/drawing/2014/main" id="{6B8D68FD-3EFC-86B8-83A6-942558B1B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412875"/>
            <a:ext cx="11449050" cy="651610"/>
          </a:xfrm>
        </p:spPr>
        <p:txBody>
          <a:bodyPr/>
          <a:lstStyle>
            <a:lvl1pPr>
              <a:defRPr sz="4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Innovation Curve Over">
            <a:extLst>
              <a:ext uri="{FF2B5EF4-FFF2-40B4-BE49-F238E27FC236}">
                <a16:creationId xmlns:a16="http://schemas.microsoft.com/office/drawing/2014/main" id="{0E296AC8-E4D5-3A7F-3C42-CC289AAB1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7800" y="3733800"/>
            <a:ext cx="2741663" cy="27432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5B6080-7233-0809-75A8-E904530DE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3147301"/>
            <a:ext cx="5123498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Info box">
            <a:extLst>
              <a:ext uri="{FF2B5EF4-FFF2-40B4-BE49-F238E27FC236}">
                <a16:creationId xmlns:a16="http://schemas.microsoft.com/office/drawing/2014/main" id="{979EC8F5-DC72-37F6-85BB-C3ADC50D2D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rgbClr val="6B6B6B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pic>
        <p:nvPicPr>
          <p:cNvPr id="4" name="NTT DATA Global Logo">
            <a:extLst>
              <a:ext uri="{FF2B5EF4-FFF2-40B4-BE49-F238E27FC236}">
                <a16:creationId xmlns:a16="http://schemas.microsoft.com/office/drawing/2014/main" id="{93955C0C-38C4-366F-0C4D-7A71C122ED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370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-Agend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00052" y="2102867"/>
            <a:ext cx="202142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1400">
                <a:solidFill>
                  <a:schemeClr val="tx1"/>
                </a:solidFill>
                <a:latin typeface="Arial"/>
                <a:cs typeface="Arial"/>
              </a:defRPr>
            </a:lvl1pPr>
            <a:lvl2pPr marL="4233" indent="0">
              <a:buNone/>
              <a:defRPr sz="1200"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err="1"/>
              <a:t>Xxx</a:t>
            </a:r>
            <a:endParaRPr lang="en-US"/>
          </a:p>
          <a:p>
            <a:pPr lvl="1"/>
            <a:r>
              <a:rPr lang="en-US" err="1"/>
              <a:t>Xxx</a:t>
            </a:r>
            <a:endParaRPr lang="en-US"/>
          </a:p>
        </p:txBody>
      </p:sp>
      <p:sp>
        <p:nvSpPr>
          <p:cNvPr id="3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2739832" y="2102867"/>
            <a:ext cx="202142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1400">
                <a:solidFill>
                  <a:schemeClr val="tx1"/>
                </a:solidFill>
                <a:latin typeface="Arial"/>
                <a:cs typeface="Arial"/>
              </a:defRPr>
            </a:lvl1pPr>
            <a:lvl2pPr marL="4233" indent="0">
              <a:buNone/>
              <a:defRPr sz="1200"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err="1"/>
              <a:t>Xxx</a:t>
            </a:r>
            <a:endParaRPr lang="en-US"/>
          </a:p>
          <a:p>
            <a:pPr lvl="1"/>
            <a:r>
              <a:rPr lang="en-US" err="1"/>
              <a:t>Xxx</a:t>
            </a:r>
            <a:endParaRPr lang="en-US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5083394" y="2102867"/>
            <a:ext cx="202142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1400">
                <a:solidFill>
                  <a:schemeClr val="tx1"/>
                </a:solidFill>
                <a:latin typeface="Arial"/>
                <a:cs typeface="Arial"/>
              </a:defRPr>
            </a:lvl1pPr>
            <a:lvl2pPr marL="4233" indent="0">
              <a:buNone/>
              <a:defRPr sz="1200"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err="1"/>
              <a:t>Xxx</a:t>
            </a:r>
            <a:endParaRPr lang="en-US"/>
          </a:p>
          <a:p>
            <a:pPr lvl="1"/>
            <a:r>
              <a:rPr lang="en-US" err="1"/>
              <a:t>Xxx</a:t>
            </a:r>
            <a:endParaRPr lang="en-US"/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426956" y="2102867"/>
            <a:ext cx="202142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1400">
                <a:solidFill>
                  <a:schemeClr val="tx1"/>
                </a:solidFill>
                <a:latin typeface="Arial"/>
                <a:cs typeface="Arial"/>
              </a:defRPr>
            </a:lvl1pPr>
            <a:lvl2pPr marL="4233" indent="0"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err="1"/>
              <a:t>Xxx</a:t>
            </a:r>
            <a:endParaRPr lang="en-US"/>
          </a:p>
          <a:p>
            <a:pPr lvl="1"/>
            <a:r>
              <a:rPr lang="en-US" err="1"/>
              <a:t>Xxx</a:t>
            </a:r>
            <a:endParaRPr lang="en-US"/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9771124" y="2102867"/>
            <a:ext cx="202142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1400">
                <a:solidFill>
                  <a:schemeClr val="tx1"/>
                </a:solidFill>
                <a:latin typeface="Arial"/>
                <a:cs typeface="Arial"/>
              </a:defRPr>
            </a:lvl1pPr>
            <a:lvl2pPr marL="4233" indent="0">
              <a:buNone/>
              <a:defRPr sz="12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err="1"/>
              <a:t>Xxx</a:t>
            </a:r>
            <a:endParaRPr lang="en-US"/>
          </a:p>
          <a:p>
            <a:pPr lvl="1"/>
            <a:r>
              <a:rPr lang="en-US" err="1"/>
              <a:t>Xxx</a:t>
            </a:r>
            <a:endParaRPr lang="en-US"/>
          </a:p>
        </p:txBody>
      </p:sp>
      <p:sp>
        <p:nvSpPr>
          <p:cNvPr id="66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400052" y="4621702"/>
            <a:ext cx="202142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1400">
                <a:solidFill>
                  <a:schemeClr val="tx1"/>
                </a:solidFill>
                <a:latin typeface="Arial"/>
                <a:cs typeface="Arial"/>
              </a:defRPr>
            </a:lvl1pPr>
            <a:lvl2pPr marL="4233" indent="0">
              <a:buNone/>
              <a:defRPr sz="1200"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err="1"/>
              <a:t>Xxx</a:t>
            </a:r>
            <a:endParaRPr lang="en-US"/>
          </a:p>
          <a:p>
            <a:pPr lvl="1"/>
            <a:r>
              <a:rPr lang="en-US" err="1"/>
              <a:t>Xxx</a:t>
            </a:r>
            <a:endParaRPr lang="en-US"/>
          </a:p>
        </p:txBody>
      </p:sp>
      <p:sp>
        <p:nvSpPr>
          <p:cNvPr id="69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2739832" y="4621702"/>
            <a:ext cx="202142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1400">
                <a:solidFill>
                  <a:schemeClr val="tx1"/>
                </a:solidFill>
                <a:latin typeface="Arial"/>
                <a:cs typeface="Arial"/>
              </a:defRPr>
            </a:lvl1pPr>
            <a:lvl2pPr marL="4233" indent="0">
              <a:buNone/>
              <a:defRPr sz="1200"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err="1"/>
              <a:t>Xxx</a:t>
            </a:r>
            <a:endParaRPr lang="en-US"/>
          </a:p>
          <a:p>
            <a:pPr lvl="1"/>
            <a:r>
              <a:rPr lang="en-US" err="1"/>
              <a:t>Xxx</a:t>
            </a:r>
            <a:endParaRPr lang="en-US"/>
          </a:p>
        </p:txBody>
      </p:sp>
      <p:sp>
        <p:nvSpPr>
          <p:cNvPr id="72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5083394" y="4621702"/>
            <a:ext cx="202142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1400">
                <a:solidFill>
                  <a:schemeClr val="tx1"/>
                </a:solidFill>
                <a:latin typeface="Arial"/>
                <a:cs typeface="Arial"/>
              </a:defRPr>
            </a:lvl1pPr>
            <a:lvl2pPr marL="4233" indent="0">
              <a:buNone/>
              <a:defRPr sz="1200"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err="1"/>
              <a:t>Xxx</a:t>
            </a:r>
            <a:endParaRPr lang="en-US"/>
          </a:p>
          <a:p>
            <a:pPr lvl="1"/>
            <a:r>
              <a:rPr lang="en-US" err="1"/>
              <a:t>Xxx</a:t>
            </a:r>
            <a:endParaRPr lang="en-US"/>
          </a:p>
        </p:txBody>
      </p:sp>
      <p:sp>
        <p:nvSpPr>
          <p:cNvPr id="75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7426956" y="4621702"/>
            <a:ext cx="202142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140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buNone/>
              <a:defRPr sz="1200"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err="1"/>
              <a:t>Xxx</a:t>
            </a:r>
            <a:endParaRPr lang="en-US"/>
          </a:p>
          <a:p>
            <a:pPr lvl="1"/>
            <a:r>
              <a:rPr lang="en-US" err="1"/>
              <a:t>Xxx</a:t>
            </a:r>
            <a:endParaRPr lang="en-US"/>
          </a:p>
        </p:txBody>
      </p:sp>
      <p:sp>
        <p:nvSpPr>
          <p:cNvPr id="78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9771124" y="4621702"/>
            <a:ext cx="2021429" cy="15663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lnSpc>
                <a:spcPct val="90000"/>
              </a:lnSpc>
              <a:buFont typeface="Arial"/>
              <a:buNone/>
              <a:defRPr sz="1400">
                <a:solidFill>
                  <a:schemeClr val="tx1"/>
                </a:solidFill>
                <a:latin typeface="Arial"/>
                <a:cs typeface="Arial"/>
              </a:defRPr>
            </a:lvl1pPr>
            <a:lvl2pPr marL="4233" indent="0">
              <a:buNone/>
              <a:defRPr sz="1200">
                <a:solidFill>
                  <a:schemeClr val="tx2"/>
                </a:solidFill>
                <a:latin typeface="Arial"/>
                <a:cs typeface="Arial"/>
              </a:defRPr>
            </a:lvl2pPr>
            <a:lvl3pPr>
              <a:defRPr sz="1867">
                <a:latin typeface="Source Sans Pro"/>
                <a:cs typeface="Source Sans Pro"/>
              </a:defRPr>
            </a:lvl3pPr>
            <a:lvl4pPr>
              <a:defRPr sz="1867">
                <a:latin typeface="Source Sans Pro"/>
                <a:cs typeface="Source Sans Pro"/>
              </a:defRPr>
            </a:lvl4pPr>
            <a:lvl5pPr>
              <a:defRPr sz="1867">
                <a:latin typeface="Source Sans Pro"/>
                <a:cs typeface="Source Sans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err="1"/>
              <a:t>Xxx</a:t>
            </a:r>
            <a:endParaRPr lang="en-US"/>
          </a:p>
          <a:p>
            <a:pPr lvl="1"/>
            <a:r>
              <a:rPr lang="en-US" err="1"/>
              <a:t>Xxx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42763-2BE1-4E01-85BC-2A326ECB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EDCC8-16D8-495B-B718-06E709D182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875" y="1426058"/>
            <a:ext cx="2020824" cy="485775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392102" indent="0">
              <a:buNone/>
              <a:defRPr b="1"/>
            </a:lvl2pPr>
            <a:lvl3pPr marL="747712" indent="0">
              <a:buNone/>
              <a:defRPr b="1"/>
            </a:lvl3pPr>
            <a:lvl4pPr marL="1028700" indent="0">
              <a:buNone/>
              <a:defRPr b="1"/>
            </a:lvl4pPr>
            <a:lvl5pPr marL="1296987" indent="0">
              <a:buNone/>
              <a:defRPr b="1"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D0B929-1B40-4D49-9797-0A09BBDE640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40437" y="1426058"/>
            <a:ext cx="2020824" cy="485775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392102" indent="0">
              <a:buNone/>
              <a:defRPr b="1"/>
            </a:lvl2pPr>
            <a:lvl3pPr marL="747712" indent="0">
              <a:buNone/>
              <a:defRPr b="1"/>
            </a:lvl3pPr>
            <a:lvl4pPr marL="1028700" indent="0">
              <a:buNone/>
              <a:defRPr b="1"/>
            </a:lvl4pPr>
            <a:lvl5pPr marL="1296987" indent="0">
              <a:buNone/>
              <a:defRPr b="1"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46A01C54-C903-4C37-B35F-F8DD317F054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3999" y="1426058"/>
            <a:ext cx="2020824" cy="485775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392102" indent="0">
              <a:buNone/>
              <a:defRPr b="1"/>
            </a:lvl2pPr>
            <a:lvl3pPr marL="747712" indent="0">
              <a:buNone/>
              <a:defRPr b="1"/>
            </a:lvl3pPr>
            <a:lvl4pPr marL="1028700" indent="0">
              <a:buNone/>
              <a:defRPr b="1"/>
            </a:lvl4pPr>
            <a:lvl5pPr marL="1296987" indent="0">
              <a:buNone/>
              <a:defRPr b="1"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7E1EC7A-189D-41AA-8F73-5825B94DCD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27561" y="1426058"/>
            <a:ext cx="2020824" cy="485775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392102" indent="0">
              <a:buNone/>
              <a:defRPr b="1"/>
            </a:lvl2pPr>
            <a:lvl3pPr marL="747712" indent="0">
              <a:buNone/>
              <a:defRPr b="1"/>
            </a:lvl3pPr>
            <a:lvl4pPr marL="1028700" indent="0">
              <a:buNone/>
              <a:defRPr b="1"/>
            </a:lvl4pPr>
            <a:lvl5pPr marL="1296987" indent="0">
              <a:buNone/>
              <a:defRPr b="1"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0D6FAA60-3BA8-46AB-8A07-465F7DFFE69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71124" y="1426058"/>
            <a:ext cx="2020824" cy="485775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392102" indent="0">
              <a:buNone/>
              <a:defRPr b="1"/>
            </a:lvl2pPr>
            <a:lvl3pPr marL="747712" indent="0">
              <a:buNone/>
              <a:defRPr b="1"/>
            </a:lvl3pPr>
            <a:lvl4pPr marL="1028700" indent="0">
              <a:buNone/>
              <a:defRPr b="1"/>
            </a:lvl4pPr>
            <a:lvl5pPr marL="1296987" indent="0">
              <a:buNone/>
              <a:defRPr b="1"/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F10E92E-9785-4A36-893E-4ADA86F86D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6875" y="3944972"/>
            <a:ext cx="2020824" cy="485775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392102" indent="0">
              <a:buNone/>
              <a:defRPr b="1"/>
            </a:lvl2pPr>
            <a:lvl3pPr marL="747712" indent="0">
              <a:buNone/>
              <a:defRPr b="1"/>
            </a:lvl3pPr>
            <a:lvl4pPr marL="1028700" indent="0">
              <a:buNone/>
              <a:defRPr b="1"/>
            </a:lvl4pPr>
            <a:lvl5pPr marL="1296987" indent="0">
              <a:buNone/>
              <a:defRPr b="1"/>
            </a:lvl5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B2B5D63-88A3-4A31-997A-9D99C6F142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740437" y="3944972"/>
            <a:ext cx="2020824" cy="485775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392102" indent="0">
              <a:buNone/>
              <a:defRPr b="1"/>
            </a:lvl2pPr>
            <a:lvl3pPr marL="747712" indent="0">
              <a:buNone/>
              <a:defRPr b="1"/>
            </a:lvl3pPr>
            <a:lvl4pPr marL="1028700" indent="0">
              <a:buNone/>
              <a:defRPr b="1"/>
            </a:lvl4pPr>
            <a:lvl5pPr marL="1296987" indent="0">
              <a:buNone/>
              <a:defRPr b="1"/>
            </a:lvl5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20916D1-6201-4878-B9D9-70388A1B604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83999" y="3944972"/>
            <a:ext cx="2020824" cy="485775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392102" indent="0">
              <a:buNone/>
              <a:defRPr b="1"/>
            </a:lvl2pPr>
            <a:lvl3pPr marL="747712" indent="0">
              <a:buNone/>
              <a:defRPr b="1"/>
            </a:lvl3pPr>
            <a:lvl4pPr marL="1028700" indent="0">
              <a:buNone/>
              <a:defRPr b="1"/>
            </a:lvl4pPr>
            <a:lvl5pPr marL="1296987" indent="0">
              <a:buNone/>
              <a:defRPr b="1"/>
            </a:lvl5pPr>
          </a:lstStyle>
          <a:p>
            <a:pPr lvl="0"/>
            <a:r>
              <a:rPr lang="en-US"/>
              <a:t>8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77E6ACE-6BEA-47DB-9E51-4714FE92497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27561" y="3944972"/>
            <a:ext cx="2020824" cy="485775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392102" indent="0">
              <a:buNone/>
              <a:defRPr b="1"/>
            </a:lvl2pPr>
            <a:lvl3pPr marL="747712" indent="0">
              <a:buNone/>
              <a:defRPr b="1"/>
            </a:lvl3pPr>
            <a:lvl4pPr marL="1028700" indent="0">
              <a:buNone/>
              <a:defRPr b="1"/>
            </a:lvl4pPr>
            <a:lvl5pPr marL="1296987" indent="0">
              <a:buNone/>
              <a:defRPr b="1"/>
            </a:lvl5pPr>
          </a:lstStyle>
          <a:p>
            <a:pPr lvl="0"/>
            <a:r>
              <a:rPr lang="en-US"/>
              <a:t>9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AF6ED24-E99E-49F5-92AE-35BEAF34F11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1124" y="3944972"/>
            <a:ext cx="2020824" cy="485775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392102" indent="0">
              <a:buNone/>
              <a:defRPr b="1"/>
            </a:lvl2pPr>
            <a:lvl3pPr marL="747712" indent="0">
              <a:buNone/>
              <a:defRPr b="1"/>
            </a:lvl3pPr>
            <a:lvl4pPr marL="1028700" indent="0">
              <a:buNone/>
              <a:defRPr b="1"/>
            </a:lvl4pPr>
            <a:lvl5pPr marL="1296987" indent="0">
              <a:buNone/>
              <a:defRPr b="1"/>
            </a:lvl5pPr>
          </a:lstStyle>
          <a:p>
            <a:pPr lvl="0"/>
            <a:r>
              <a:rPr lang="en-US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311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6-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8790681" y="2047480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1070693" y="3698728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072243" y="2047480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4913506" y="2047480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388214" y="2047481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4272070" y="2047481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829802" y="2116080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829802" y="2592619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679964" y="2116080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679964" y="2592619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3"/>
          </p:nvPr>
        </p:nvSpPr>
        <p:spPr bwMode="gray">
          <a:xfrm>
            <a:off x="388214" y="3698729"/>
            <a:ext cx="1351818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829802" y="3763362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829802" y="4250349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2"/>
          </p:nvPr>
        </p:nvSpPr>
        <p:spPr bwMode="gray">
          <a:xfrm>
            <a:off x="8128733" y="2047481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542782" y="2116080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9542782" y="2599101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4913506" y="3698728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35"/>
          </p:nvPr>
        </p:nvSpPr>
        <p:spPr bwMode="gray">
          <a:xfrm>
            <a:off x="4250707" y="3698729"/>
            <a:ext cx="1351818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664905" y="3763362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664905" y="4250349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8790681" y="3698728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41"/>
          </p:nvPr>
        </p:nvSpPr>
        <p:spPr bwMode="gray">
          <a:xfrm>
            <a:off x="8128733" y="3698729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9542782" y="3763362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9542782" y="4250349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25626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8-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8790681" y="1431254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1070693" y="3082502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070693" y="1431254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4913506" y="1431254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388214" y="1431255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4272070" y="1431255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829802" y="1499854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829802" y="1976393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679964" y="1499854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679964" y="1976393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3"/>
          </p:nvPr>
        </p:nvSpPr>
        <p:spPr bwMode="gray">
          <a:xfrm>
            <a:off x="388214" y="3082503"/>
            <a:ext cx="1351818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829802" y="3147136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829802" y="3634123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2"/>
          </p:nvPr>
        </p:nvSpPr>
        <p:spPr bwMode="gray">
          <a:xfrm>
            <a:off x="8128733" y="1431255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542782" y="1499854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9542782" y="1982875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4913506" y="3082502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35"/>
          </p:nvPr>
        </p:nvSpPr>
        <p:spPr bwMode="gray">
          <a:xfrm>
            <a:off x="4250707" y="3082503"/>
            <a:ext cx="1351818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664905" y="3147136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664905" y="3634123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8790681" y="3082502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41"/>
          </p:nvPr>
        </p:nvSpPr>
        <p:spPr bwMode="gray">
          <a:xfrm>
            <a:off x="8128733" y="3082503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9542782" y="3147136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9542782" y="3634123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91576-EC0F-5C6A-09D4-CDAAE8F1CF04}"/>
              </a:ext>
            </a:extLst>
          </p:cNvPr>
          <p:cNvSpPr/>
          <p:nvPr userDrawn="1"/>
        </p:nvSpPr>
        <p:spPr>
          <a:xfrm>
            <a:off x="2998885" y="4762215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5061709-2995-9C23-994F-6096BA6732D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 bwMode="gray">
          <a:xfrm>
            <a:off x="2316406" y="4762216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47E92EC-4909-E2AA-FDBF-CC0D47D2A1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58209" y="4826849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A04066-DF8E-954A-E60F-19669C9C5C0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58209" y="5313836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B15BE7-AC58-DF37-0A09-B182A1B05F89}"/>
              </a:ext>
            </a:extLst>
          </p:cNvPr>
          <p:cNvSpPr/>
          <p:nvPr userDrawn="1"/>
        </p:nvSpPr>
        <p:spPr>
          <a:xfrm>
            <a:off x="6831759" y="4762215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F05FC3E-ECE7-5438-30BE-8D9187E2E81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 bwMode="gray">
          <a:xfrm>
            <a:off x="6142057" y="4762216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5CFD15A3-238D-C461-CFE7-29F71E71A37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83860" y="4826849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AD5B760-FAB8-9FEC-274B-66688D68A6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583860" y="5313836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160802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9-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8790681" y="1431254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1070693" y="3082502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070693" y="1431254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4913506" y="1431254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388214" y="1431255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4272070" y="1431255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829802" y="1499854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829802" y="1976393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679964" y="1499854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5679964" y="1976393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3"/>
          </p:nvPr>
        </p:nvSpPr>
        <p:spPr bwMode="gray">
          <a:xfrm>
            <a:off x="388214" y="3082503"/>
            <a:ext cx="1351818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829802" y="3147136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829802" y="3634123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2"/>
          </p:nvPr>
        </p:nvSpPr>
        <p:spPr bwMode="gray">
          <a:xfrm>
            <a:off x="8128733" y="1431255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9542782" y="1499854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9542782" y="1982875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4913506" y="3082502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35"/>
          </p:nvPr>
        </p:nvSpPr>
        <p:spPr bwMode="gray">
          <a:xfrm>
            <a:off x="4250707" y="3082503"/>
            <a:ext cx="1351818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5664905" y="3147136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5664905" y="3634123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8790681" y="3082502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41"/>
          </p:nvPr>
        </p:nvSpPr>
        <p:spPr bwMode="gray">
          <a:xfrm>
            <a:off x="8128733" y="3082503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9542782" y="3147136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9542782" y="3634123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91576-EC0F-5C6A-09D4-CDAAE8F1CF04}"/>
              </a:ext>
            </a:extLst>
          </p:cNvPr>
          <p:cNvSpPr/>
          <p:nvPr userDrawn="1"/>
        </p:nvSpPr>
        <p:spPr>
          <a:xfrm>
            <a:off x="1070693" y="4762215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5061709-2995-9C23-994F-6096BA6732D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 bwMode="gray">
          <a:xfrm>
            <a:off x="388214" y="4762216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47E92EC-4909-E2AA-FDBF-CC0D47D2A11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830017" y="4826849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A04066-DF8E-954A-E60F-19669C9C5C0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830017" y="5313836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B15BE7-AC58-DF37-0A09-B182A1B05F89}"/>
              </a:ext>
            </a:extLst>
          </p:cNvPr>
          <p:cNvSpPr/>
          <p:nvPr userDrawn="1"/>
        </p:nvSpPr>
        <p:spPr>
          <a:xfrm>
            <a:off x="4903567" y="4762215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F05FC3E-ECE7-5438-30BE-8D9187E2E81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 bwMode="gray">
          <a:xfrm>
            <a:off x="4213865" y="4762216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5CFD15A3-238D-C461-CFE7-29F71E71A37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655668" y="4826849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AD5B760-FAB8-9FEC-274B-66688D68A6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655668" y="5313836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FFF136-D105-7A54-4B84-891F0EE44462}"/>
              </a:ext>
            </a:extLst>
          </p:cNvPr>
          <p:cNvSpPr/>
          <p:nvPr userDrawn="1"/>
        </p:nvSpPr>
        <p:spPr>
          <a:xfrm>
            <a:off x="8773943" y="4762215"/>
            <a:ext cx="3029843" cy="1352731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798">
              <a:solidFill>
                <a:srgbClr val="FFFFFF"/>
              </a:solidFill>
            </a:endParaRP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A109C0C-449B-7255-237E-77FD4B3C18B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 bwMode="gray">
          <a:xfrm>
            <a:off x="8084241" y="4762216"/>
            <a:ext cx="1353081" cy="135273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tIns="91440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F2D387A-6CC8-99C1-75A9-8A2D52D513F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526044" y="4826849"/>
            <a:ext cx="2253446" cy="37131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9pPr>
          </a:lstStyle>
          <a:p>
            <a:pPr lvl="0"/>
            <a:r>
              <a:t>Click to 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19C024B-D176-CEC2-7DC3-474D87E72AE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526044" y="5313836"/>
            <a:ext cx="2253446" cy="173837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9pPr>
          </a:lstStyle>
          <a:p>
            <a:pPr lvl="0"/>
            <a: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831749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332399"/>
          </a:xfrm>
        </p:spPr>
        <p:txBody>
          <a:bodyPr vert="horz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E5DDFBC-BBD8-FCF3-FDD5-BDAF7615B1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1475" y="772205"/>
            <a:ext cx="11449050" cy="28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0430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itle Subtitle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332399"/>
          </a:xfrm>
        </p:spPr>
        <p:txBody>
          <a:bodyPr vert="horz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4" y="1412875"/>
            <a:ext cx="11449049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E5DDFBC-BBD8-FCF3-FDD5-BDAF7615B1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1475" y="728663"/>
            <a:ext cx="11449050" cy="28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2915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itle and 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5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6BC249-E151-BB39-D3D5-813D011EC4DE}"/>
              </a:ext>
            </a:extLst>
          </p:cNvPr>
          <p:cNvSpPr>
            <a:spLocks noGrp="1"/>
          </p:cNvSpPr>
          <p:nvPr>
            <p:ph idx="24" hasCustomPrompt="1"/>
          </p:nvPr>
        </p:nvSpPr>
        <p:spPr bwMode="gray">
          <a:xfrm>
            <a:off x="4267200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AB7751F-4652-AD3B-A81E-E9DD7E8ECF31}"/>
              </a:ext>
            </a:extLst>
          </p:cNvPr>
          <p:cNvSpPr>
            <a:spLocks noGrp="1"/>
          </p:cNvSpPr>
          <p:nvPr>
            <p:ph idx="25" hasCustomPrompt="1"/>
          </p:nvPr>
        </p:nvSpPr>
        <p:spPr bwMode="gray">
          <a:xfrm>
            <a:off x="8162925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38600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Blank_Light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1025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B75E9E6-B0EB-6C9D-299A-94D1539110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92500" y="1319213"/>
            <a:ext cx="4027488" cy="1414462"/>
          </a:xfrm>
        </p:spPr>
        <p:txBody>
          <a:bodyPr/>
          <a:lstStyle>
            <a:lvl1pPr>
              <a:spcBef>
                <a:spcPts val="400"/>
              </a:spcBef>
              <a:spcAft>
                <a:spcPts val="0"/>
              </a:spcAft>
              <a:defRPr sz="1100"/>
            </a:lvl1pPr>
            <a:lvl2pPr marL="114300" indent="-114300">
              <a:spcBef>
                <a:spcPts val="0"/>
              </a:spcBef>
              <a:spcAft>
                <a:spcPts val="0"/>
              </a:spcAft>
              <a:defRPr sz="10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13CC1B4C-56E5-FE03-E199-321E3DAE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053" y="628038"/>
            <a:ext cx="8324471" cy="334720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49584FFD-193F-1497-5306-F2DFEDB4FAD6}"/>
              </a:ext>
            </a:extLst>
          </p:cNvPr>
          <p:cNvSpPr txBox="1">
            <a:spLocks/>
          </p:cNvSpPr>
          <p:nvPr userDrawn="1"/>
        </p:nvSpPr>
        <p:spPr>
          <a:xfrm>
            <a:off x="3496053" y="3115198"/>
            <a:ext cx="234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B24547-4318-7626-398A-E6C55A636887}"/>
              </a:ext>
            </a:extLst>
          </p:cNvPr>
          <p:cNvCxnSpPr>
            <a:cxnSpLocks/>
          </p:cNvCxnSpPr>
          <p:nvPr userDrawn="1"/>
        </p:nvCxnSpPr>
        <p:spPr>
          <a:xfrm>
            <a:off x="3471219" y="3023395"/>
            <a:ext cx="83364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4C3A803E-9637-CCD1-4643-26E88E6545FD}"/>
              </a:ext>
            </a:extLst>
          </p:cNvPr>
          <p:cNvSpPr txBox="1">
            <a:spLocks/>
          </p:cNvSpPr>
          <p:nvPr userDrawn="1"/>
        </p:nvSpPr>
        <p:spPr>
          <a:xfrm>
            <a:off x="3496053" y="1101536"/>
            <a:ext cx="234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need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BEC0D07-A38B-81AB-0DF2-698A3AEAAAB7}"/>
              </a:ext>
            </a:extLst>
          </p:cNvPr>
          <p:cNvSpPr txBox="1">
            <a:spLocks/>
          </p:cNvSpPr>
          <p:nvPr userDrawn="1"/>
        </p:nvSpPr>
        <p:spPr>
          <a:xfrm>
            <a:off x="7793096" y="1101536"/>
            <a:ext cx="2340000" cy="1661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448C1B0D-C28E-75AF-0BCA-A7D7B213DBC1}"/>
              </a:ext>
            </a:extLst>
          </p:cNvPr>
          <p:cNvSpPr txBox="1">
            <a:spLocks/>
          </p:cNvSpPr>
          <p:nvPr userDrawn="1"/>
        </p:nvSpPr>
        <p:spPr>
          <a:xfrm>
            <a:off x="3496054" y="328613"/>
            <a:ext cx="2340000" cy="203133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  |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E9595C-6D89-83D5-2A96-7BDEAADC00A4}"/>
              </a:ext>
            </a:extLst>
          </p:cNvPr>
          <p:cNvCxnSpPr>
            <a:cxnSpLocks/>
          </p:cNvCxnSpPr>
          <p:nvPr userDrawn="1"/>
        </p:nvCxnSpPr>
        <p:spPr>
          <a:xfrm>
            <a:off x="3513252" y="1032688"/>
            <a:ext cx="830327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0E8F156-B4BF-E50B-2332-8D25F148DF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7" y="5569227"/>
            <a:ext cx="1649142" cy="679508"/>
          </a:xfrm>
          <a:prstGeom prst="rect">
            <a:avLst/>
          </a:prstGeom>
        </p:spPr>
      </p:pic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B041995D-DB80-D9AC-04C1-6575F77C9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93096" y="1319213"/>
            <a:ext cx="4027488" cy="1414462"/>
          </a:xfrm>
        </p:spPr>
        <p:txBody>
          <a:bodyPr/>
          <a:lstStyle>
            <a:lvl1pPr>
              <a:spcBef>
                <a:spcPts val="400"/>
              </a:spcBef>
              <a:spcAft>
                <a:spcPts val="0"/>
              </a:spcAft>
              <a:defRPr sz="1100"/>
            </a:lvl1pPr>
            <a:lvl2pPr marL="114300" indent="-114300">
              <a:spcBef>
                <a:spcPts val="0"/>
              </a:spcBef>
              <a:spcAft>
                <a:spcPts val="0"/>
              </a:spcAft>
              <a:defRPr sz="10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8" name="Text Placeholder 44">
            <a:extLst>
              <a:ext uri="{FF2B5EF4-FFF2-40B4-BE49-F238E27FC236}">
                <a16:creationId xmlns:a16="http://schemas.microsoft.com/office/drawing/2014/main" id="{76B77B0D-59CC-AC4F-4894-3CE22B3298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92500" y="3355630"/>
            <a:ext cx="8328084" cy="1414462"/>
          </a:xfrm>
        </p:spPr>
        <p:txBody>
          <a:bodyPr numCol="3" spcCol="91440"/>
          <a:lstStyle>
            <a:lvl1pPr marL="171450" indent="-17145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ct val="200000"/>
              <a:buFont typeface="Webdings" panose="05030102010509060703" pitchFamily="18" charset="2"/>
              <a:buChar char=""/>
              <a:defRPr sz="1100"/>
            </a:lvl1pPr>
            <a:lvl2pPr marL="512763" indent="-114300">
              <a:spcBef>
                <a:spcPts val="0"/>
              </a:spcBef>
              <a:spcAft>
                <a:spcPts val="0"/>
              </a:spcAft>
              <a:defRPr sz="10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95F2294-29E4-D151-5EBB-71B2E3944212}"/>
              </a:ext>
            </a:extLst>
          </p:cNvPr>
          <p:cNvCxnSpPr>
            <a:cxnSpLocks/>
          </p:cNvCxnSpPr>
          <p:nvPr userDrawn="1"/>
        </p:nvCxnSpPr>
        <p:spPr>
          <a:xfrm>
            <a:off x="3471219" y="4984717"/>
            <a:ext cx="83364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44">
            <a:extLst>
              <a:ext uri="{FF2B5EF4-FFF2-40B4-BE49-F238E27FC236}">
                <a16:creationId xmlns:a16="http://schemas.microsoft.com/office/drawing/2014/main" id="{B976A739-DF7F-0FE6-5EBB-13E7D01171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8529" y="5143611"/>
            <a:ext cx="5351679" cy="849715"/>
          </a:xfrm>
        </p:spPr>
        <p:txBody>
          <a:bodyPr anchor="ctr"/>
          <a:lstStyle>
            <a:lvl1pPr>
              <a:spcBef>
                <a:spcPts val="400"/>
              </a:spcBef>
              <a:spcAft>
                <a:spcPts val="0"/>
              </a:spcAft>
              <a:defRPr sz="1100">
                <a:latin typeface="+mj-lt"/>
              </a:defRPr>
            </a:lvl1pPr>
            <a:lvl2pPr marL="114300" indent="-114300">
              <a:spcBef>
                <a:spcPts val="0"/>
              </a:spcBef>
              <a:spcAft>
                <a:spcPts val="0"/>
              </a:spcAft>
              <a:defRPr sz="1100">
                <a:latin typeface="+mj-lt"/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add client quote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CEE5FA4-7DF6-5DBF-AACE-26A88E7681BE}"/>
              </a:ext>
            </a:extLst>
          </p:cNvPr>
          <p:cNvSpPr/>
          <p:nvPr userDrawn="1"/>
        </p:nvSpPr>
        <p:spPr>
          <a:xfrm>
            <a:off x="3536788" y="5166276"/>
            <a:ext cx="284256" cy="230476"/>
          </a:xfrm>
          <a:custGeom>
            <a:avLst/>
            <a:gdLst>
              <a:gd name="connsiteX0" fmla="*/ 219754 w 232311"/>
              <a:gd name="connsiteY0" fmla="*/ 0 h 188361"/>
              <a:gd name="connsiteX1" fmla="*/ 232311 w 232311"/>
              <a:gd name="connsiteY1" fmla="*/ 20858 h 188361"/>
              <a:gd name="connsiteX2" fmla="*/ 205801 w 232311"/>
              <a:gd name="connsiteY2" fmla="*/ 37029 h 188361"/>
              <a:gd name="connsiteX3" fmla="*/ 185221 w 232311"/>
              <a:gd name="connsiteY3" fmla="*/ 54933 h 188361"/>
              <a:gd name="connsiteX4" fmla="*/ 170047 w 232311"/>
              <a:gd name="connsiteY4" fmla="*/ 77009 h 188361"/>
              <a:gd name="connsiteX5" fmla="*/ 162897 w 232311"/>
              <a:gd name="connsiteY5" fmla="*/ 106389 h 188361"/>
              <a:gd name="connsiteX6" fmla="*/ 179640 w 232311"/>
              <a:gd name="connsiteY6" fmla="*/ 106389 h 188361"/>
              <a:gd name="connsiteX7" fmla="*/ 213649 w 232311"/>
              <a:gd name="connsiteY7" fmla="*/ 117028 h 188361"/>
              <a:gd name="connsiteX8" fmla="*/ 226032 w 232311"/>
              <a:gd name="connsiteY8" fmla="*/ 148247 h 188361"/>
              <a:gd name="connsiteX9" fmla="*/ 215045 w 232311"/>
              <a:gd name="connsiteY9" fmla="*/ 175629 h 188361"/>
              <a:gd name="connsiteX10" fmla="*/ 184872 w 232311"/>
              <a:gd name="connsiteY10" fmla="*/ 188361 h 188361"/>
              <a:gd name="connsiteX11" fmla="*/ 141968 w 232311"/>
              <a:gd name="connsiteY11" fmla="*/ 168688 h 188361"/>
              <a:gd name="connsiteX12" fmla="*/ 129061 w 232311"/>
              <a:gd name="connsiteY12" fmla="*/ 116984 h 188361"/>
              <a:gd name="connsiteX13" fmla="*/ 138828 w 232311"/>
              <a:gd name="connsiteY13" fmla="*/ 75729 h 188361"/>
              <a:gd name="connsiteX14" fmla="*/ 162548 w 232311"/>
              <a:gd name="connsiteY14" fmla="*/ 42479 h 188361"/>
              <a:gd name="connsiteX15" fmla="*/ 192895 w 232311"/>
              <a:gd name="connsiteY15" fmla="*/ 17062 h 188361"/>
              <a:gd name="connsiteX16" fmla="*/ 219754 w 232311"/>
              <a:gd name="connsiteY16" fmla="*/ 0 h 188361"/>
              <a:gd name="connsiteX17" fmla="*/ 90692 w 232311"/>
              <a:gd name="connsiteY17" fmla="*/ 0 h 188361"/>
              <a:gd name="connsiteX18" fmla="*/ 103249 w 232311"/>
              <a:gd name="connsiteY18" fmla="*/ 20858 h 188361"/>
              <a:gd name="connsiteX19" fmla="*/ 76739 w 232311"/>
              <a:gd name="connsiteY19" fmla="*/ 37029 h 188361"/>
              <a:gd name="connsiteX20" fmla="*/ 56159 w 232311"/>
              <a:gd name="connsiteY20" fmla="*/ 54933 h 188361"/>
              <a:gd name="connsiteX21" fmla="*/ 41160 w 232311"/>
              <a:gd name="connsiteY21" fmla="*/ 76838 h 188361"/>
              <a:gd name="connsiteX22" fmla="*/ 33835 w 232311"/>
              <a:gd name="connsiteY22" fmla="*/ 106389 h 188361"/>
              <a:gd name="connsiteX23" fmla="*/ 50578 w 232311"/>
              <a:gd name="connsiteY23" fmla="*/ 106389 h 188361"/>
              <a:gd name="connsiteX24" fmla="*/ 84587 w 232311"/>
              <a:gd name="connsiteY24" fmla="*/ 117028 h 188361"/>
              <a:gd name="connsiteX25" fmla="*/ 96970 w 232311"/>
              <a:gd name="connsiteY25" fmla="*/ 148247 h 188361"/>
              <a:gd name="connsiteX26" fmla="*/ 85983 w 232311"/>
              <a:gd name="connsiteY26" fmla="*/ 175629 h 188361"/>
              <a:gd name="connsiteX27" fmla="*/ 55810 w 232311"/>
              <a:gd name="connsiteY27" fmla="*/ 188361 h 188361"/>
              <a:gd name="connsiteX28" fmla="*/ 12906 w 232311"/>
              <a:gd name="connsiteY28" fmla="*/ 168688 h 188361"/>
              <a:gd name="connsiteX29" fmla="*/ 0 w 232311"/>
              <a:gd name="connsiteY29" fmla="*/ 116984 h 188361"/>
              <a:gd name="connsiteX30" fmla="*/ 9766 w 232311"/>
              <a:gd name="connsiteY30" fmla="*/ 75729 h 188361"/>
              <a:gd name="connsiteX31" fmla="*/ 33486 w 232311"/>
              <a:gd name="connsiteY31" fmla="*/ 42479 h 188361"/>
              <a:gd name="connsiteX32" fmla="*/ 63833 w 232311"/>
              <a:gd name="connsiteY32" fmla="*/ 17062 h 188361"/>
              <a:gd name="connsiteX33" fmla="*/ 90692 w 232311"/>
              <a:gd name="connsiteY33" fmla="*/ 0 h 18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32311" h="188361">
                <a:moveTo>
                  <a:pt x="219754" y="0"/>
                </a:moveTo>
                <a:lnTo>
                  <a:pt x="232311" y="20858"/>
                </a:lnTo>
                <a:cubicBezTo>
                  <a:pt x="221381" y="27119"/>
                  <a:pt x="212545" y="32509"/>
                  <a:pt x="205801" y="37029"/>
                </a:cubicBezTo>
                <a:cubicBezTo>
                  <a:pt x="199057" y="41549"/>
                  <a:pt x="192197" y="47517"/>
                  <a:pt x="185221" y="54933"/>
                </a:cubicBezTo>
                <a:cubicBezTo>
                  <a:pt x="178477" y="62117"/>
                  <a:pt x="173419" y="69475"/>
                  <a:pt x="170047" y="77009"/>
                </a:cubicBezTo>
                <a:cubicBezTo>
                  <a:pt x="166675" y="84543"/>
                  <a:pt x="164292" y="94337"/>
                  <a:pt x="162897" y="106389"/>
                </a:cubicBezTo>
                <a:lnTo>
                  <a:pt x="179640" y="106389"/>
                </a:lnTo>
                <a:cubicBezTo>
                  <a:pt x="194058" y="106389"/>
                  <a:pt x="205394" y="109935"/>
                  <a:pt x="213649" y="117028"/>
                </a:cubicBezTo>
                <a:cubicBezTo>
                  <a:pt x="221905" y="124120"/>
                  <a:pt x="226032" y="134527"/>
                  <a:pt x="226032" y="148247"/>
                </a:cubicBezTo>
                <a:cubicBezTo>
                  <a:pt x="226032" y="158014"/>
                  <a:pt x="222370" y="167141"/>
                  <a:pt x="215045" y="175629"/>
                </a:cubicBezTo>
                <a:cubicBezTo>
                  <a:pt x="207719" y="184117"/>
                  <a:pt x="197662" y="188361"/>
                  <a:pt x="184872" y="188361"/>
                </a:cubicBezTo>
                <a:cubicBezTo>
                  <a:pt x="164873" y="188361"/>
                  <a:pt x="150572" y="181803"/>
                  <a:pt x="141968" y="168688"/>
                </a:cubicBezTo>
                <a:cubicBezTo>
                  <a:pt x="133364" y="155573"/>
                  <a:pt x="129061" y="138338"/>
                  <a:pt x="129061" y="116984"/>
                </a:cubicBezTo>
                <a:cubicBezTo>
                  <a:pt x="129061" y="101898"/>
                  <a:pt x="132317" y="88146"/>
                  <a:pt x="138828" y="75729"/>
                </a:cubicBezTo>
                <a:cubicBezTo>
                  <a:pt x="145340" y="63311"/>
                  <a:pt x="153246" y="52228"/>
                  <a:pt x="162548" y="42479"/>
                </a:cubicBezTo>
                <a:cubicBezTo>
                  <a:pt x="172082" y="32498"/>
                  <a:pt x="182198" y="24026"/>
                  <a:pt x="192895" y="17062"/>
                </a:cubicBezTo>
                <a:cubicBezTo>
                  <a:pt x="203592" y="10099"/>
                  <a:pt x="212545" y="4411"/>
                  <a:pt x="219754" y="0"/>
                </a:cubicBezTo>
                <a:close/>
                <a:moveTo>
                  <a:pt x="90692" y="0"/>
                </a:moveTo>
                <a:lnTo>
                  <a:pt x="103249" y="20858"/>
                </a:lnTo>
                <a:cubicBezTo>
                  <a:pt x="92320" y="27119"/>
                  <a:pt x="83483" y="32509"/>
                  <a:pt x="76739" y="37029"/>
                </a:cubicBezTo>
                <a:cubicBezTo>
                  <a:pt x="69995" y="41549"/>
                  <a:pt x="63135" y="47517"/>
                  <a:pt x="56159" y="54933"/>
                </a:cubicBezTo>
                <a:cubicBezTo>
                  <a:pt x="49648" y="61888"/>
                  <a:pt x="44648" y="69189"/>
                  <a:pt x="41160" y="76838"/>
                </a:cubicBezTo>
                <a:cubicBezTo>
                  <a:pt x="37672" y="84486"/>
                  <a:pt x="35230" y="94337"/>
                  <a:pt x="33835" y="106389"/>
                </a:cubicBezTo>
                <a:lnTo>
                  <a:pt x="50578" y="106389"/>
                </a:lnTo>
                <a:cubicBezTo>
                  <a:pt x="64996" y="106389"/>
                  <a:pt x="76332" y="109935"/>
                  <a:pt x="84587" y="117028"/>
                </a:cubicBezTo>
                <a:cubicBezTo>
                  <a:pt x="92843" y="124120"/>
                  <a:pt x="96970" y="134527"/>
                  <a:pt x="96970" y="148247"/>
                </a:cubicBezTo>
                <a:cubicBezTo>
                  <a:pt x="96970" y="158014"/>
                  <a:pt x="93308" y="167141"/>
                  <a:pt x="85983" y="175629"/>
                </a:cubicBezTo>
                <a:cubicBezTo>
                  <a:pt x="78658" y="184117"/>
                  <a:pt x="68600" y="188361"/>
                  <a:pt x="55810" y="188361"/>
                </a:cubicBezTo>
                <a:cubicBezTo>
                  <a:pt x="35811" y="188361"/>
                  <a:pt x="21510" y="181803"/>
                  <a:pt x="12906" y="168688"/>
                </a:cubicBezTo>
                <a:cubicBezTo>
                  <a:pt x="4302" y="155573"/>
                  <a:pt x="0" y="138338"/>
                  <a:pt x="0" y="116984"/>
                </a:cubicBezTo>
                <a:cubicBezTo>
                  <a:pt x="0" y="101898"/>
                  <a:pt x="3255" y="88146"/>
                  <a:pt x="9766" y="75729"/>
                </a:cubicBezTo>
                <a:cubicBezTo>
                  <a:pt x="16278" y="63311"/>
                  <a:pt x="24184" y="52228"/>
                  <a:pt x="33486" y="42479"/>
                </a:cubicBezTo>
                <a:cubicBezTo>
                  <a:pt x="43020" y="32498"/>
                  <a:pt x="53136" y="24026"/>
                  <a:pt x="63833" y="17062"/>
                </a:cubicBezTo>
                <a:cubicBezTo>
                  <a:pt x="74530" y="10099"/>
                  <a:pt x="83483" y="4411"/>
                  <a:pt x="90692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72000" rIns="108000" bIns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en-US" sz="2000" err="1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A00A618-60D7-3DCD-BDCE-655618F47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59949" y="5671723"/>
            <a:ext cx="1901963" cy="4572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algn="ctr"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3" name="Text Placeholder 61">
            <a:extLst>
              <a:ext uri="{FF2B5EF4-FFF2-40B4-BE49-F238E27FC236}">
                <a16:creationId xmlns:a16="http://schemas.microsoft.com/office/drawing/2014/main" id="{8BB1E94C-EC59-116E-DF4E-41B3C11844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9949" y="5128383"/>
            <a:ext cx="1901963" cy="4572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algn="ctr"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10EF9A07-FBA1-EFAB-ECF1-199939FF7A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4111" y="6015413"/>
            <a:ext cx="5349240" cy="169863"/>
          </a:xfrm>
        </p:spPr>
        <p:txBody>
          <a:bodyPr/>
          <a:lstStyle>
            <a:lvl1pPr algn="r">
              <a:defRPr sz="900" i="1"/>
            </a:lvl1pPr>
            <a:lvl2pPr>
              <a:defRPr sz="1000" i="1"/>
            </a:lvl2pPr>
            <a:lvl3pPr>
              <a:defRPr sz="1000" i="1"/>
            </a:lvl3pPr>
            <a:lvl4pPr>
              <a:defRPr sz="1000" i="1"/>
            </a:lvl4pPr>
            <a:lvl5pPr>
              <a:defRPr sz="1000" i="1"/>
            </a:lvl5pPr>
          </a:lstStyle>
          <a:p>
            <a:pPr lvl="0"/>
            <a:r>
              <a:rPr lang="en-US"/>
              <a:t>Click to add Name, Title, Company</a:t>
            </a:r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AB6436F5-C30C-FFA3-C503-5DDF434F96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5154" y="1023938"/>
            <a:ext cx="2743200" cy="5213350"/>
          </a:xfr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Add Industry-relevant photo</a:t>
            </a:r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36C2537F-61C1-D3D8-A1D2-68C4755BB38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32070" y="340139"/>
            <a:ext cx="1629368" cy="500822"/>
          </a:xfrm>
        </p:spPr>
        <p:txBody>
          <a:bodyPr wrap="non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Add Client logo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6826F69E-D1F2-86CD-4AF4-C2ADA0B573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48746" y="328613"/>
            <a:ext cx="7658941" cy="207962"/>
          </a:xfrm>
        </p:spPr>
        <p:txBody>
          <a:bodyPr anchor="ctr" anchorCtr="0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line of business or vertical</a:t>
            </a:r>
          </a:p>
        </p:txBody>
      </p:sp>
    </p:spTree>
    <p:extLst>
      <p:ext uri="{BB962C8B-B14F-4D97-AF65-F5344CB8AC3E}">
        <p14:creationId xmlns:p14="http://schemas.microsoft.com/office/powerpoint/2010/main" val="3106443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66817-B6CF-A2DE-966F-DB9281D30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829AD-F282-6D19-1BDE-62A372EE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BCA8BAD-045F-5449-26C8-1CC7E5D921A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534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FB687-132C-1CA9-8A9A-779EFBB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9F7A9-35D1-1344-0A60-0E8C3F562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00800"/>
            <a:ext cx="9144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9646E-BBCC-2CA0-9416-FFBF3870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NTT DATA, Inc. | NTT Ltd. and its affiliates are NTT DATA, Inc. companies.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A3CBC-D481-CBC2-5EFC-A4CAE034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60D39823-8059-4D49-BD26-6D32C31B86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234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blinded cli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5C8932E-61C0-40BE-B808-966FBE2FFF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8141" y="1701800"/>
            <a:ext cx="2438400" cy="461273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kumimoji="1" lang="en-GB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Example: The client partners with </a:t>
            </a:r>
            <a:br>
              <a:rPr kumimoji="1" lang="en-GB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E4B7-7106-4D78-9310-49E5D0776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7483" y="1701800"/>
            <a:ext cx="2438400" cy="461273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sz="1200"/>
              <a:t>Example: The client needed to boost operational efficiency, flexibility and agility so it could continuously respond to customer demand.</a:t>
            </a:r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B92469F-F6B8-4A5B-A69A-AA795CB1E32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53852926"/>
              </p:ext>
            </p:extLst>
          </p:nvPr>
        </p:nvGraphicFramePr>
        <p:xfrm>
          <a:off x="4187483" y="1215636"/>
          <a:ext cx="7699719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161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8618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434161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8618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434161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5A263C5-67C5-495B-BE59-7EAB1AFF3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83" y="758436"/>
            <a:ext cx="7699717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85EC30-45B5-44A3-8E89-3B149D3625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48802" y="1701800"/>
            <a:ext cx="2438400" cy="4612736"/>
          </a:xfrm>
        </p:spPr>
        <p:txBody>
          <a:bodyPr lIns="0" tIns="0" rIns="0" bIns="0"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1pPr>
          </a:lstStyle>
          <a:p>
            <a:r>
              <a:rPr kumimoji="1" lang="en-US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Bullets</a:t>
            </a:r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4C123C-4CB0-6F07-DB1B-8EC434EF5649}"/>
              </a:ext>
            </a:extLst>
          </p:cNvPr>
          <p:cNvSpPr txBox="1"/>
          <p:nvPr userDrawn="1"/>
        </p:nvSpPr>
        <p:spPr>
          <a:xfrm>
            <a:off x="4287503" y="6529148"/>
            <a:ext cx="201168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79B6083B-7460-94C6-B4B8-DC923074936C}"/>
              </a:ext>
            </a:extLst>
          </p:cNvPr>
          <p:cNvSpPr txBox="1"/>
          <p:nvPr userDrawn="1"/>
        </p:nvSpPr>
        <p:spPr>
          <a:xfrm>
            <a:off x="7684984" y="6529148"/>
            <a:ext cx="309700" cy="12311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AC1C8-10F2-4A77-9A6E-9375F974715F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6EE16B-8E68-CC91-ABE0-5F7023DFDD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E28192-5F21-C56B-F3D8-D7ED6A134B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D3EA3EA-221F-9AD0-61D0-3DDF1790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83" y="149104"/>
            <a:ext cx="7633042" cy="609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278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67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ccess Story (blinded cli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5C8932E-61C0-40BE-B808-966FBE2FFF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75" y="1892300"/>
            <a:ext cx="2771775" cy="44323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kumimoji="1" lang="en-GB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Example: The client partners with </a:t>
            </a:r>
            <a:br>
              <a:rPr kumimoji="1" lang="en-GB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2E4B7-7106-4D78-9310-49E5D0776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5458" y="1892300"/>
            <a:ext cx="2775292" cy="44323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GB" sz="1200"/>
              <a:t>Example: The client needed to boost operational efficiency, flexibility and agility so it could continuously respond to customer demand.</a:t>
            </a:r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B92469F-F6B8-4A5B-A69A-AA795CB1E32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39711222"/>
              </p:ext>
            </p:extLst>
          </p:nvPr>
        </p:nvGraphicFramePr>
        <p:xfrm>
          <a:off x="3225458" y="1406136"/>
          <a:ext cx="8814143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471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227365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786471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227365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786471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5A263C5-67C5-495B-BE59-7EAB1AFF3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5458" y="758436"/>
            <a:ext cx="8814142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85EC30-45B5-44A3-8E89-3B149D3625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7827" y="1892300"/>
            <a:ext cx="2781298" cy="4432300"/>
          </a:xfrm>
        </p:spPr>
        <p:txBody>
          <a:bodyPr lIns="0" tIns="0" rIns="0" bIns="0"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2"/>
                </a:solidFill>
              </a:defRPr>
            </a:lvl1pPr>
          </a:lstStyle>
          <a:p>
            <a:r>
              <a:rPr kumimoji="1" lang="en-US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Bullets</a:t>
            </a:r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4C123C-4CB0-6F07-DB1B-8EC434EF5649}"/>
              </a:ext>
            </a:extLst>
          </p:cNvPr>
          <p:cNvSpPr txBox="1"/>
          <p:nvPr userDrawn="1"/>
        </p:nvSpPr>
        <p:spPr>
          <a:xfrm>
            <a:off x="3227812" y="6529148"/>
            <a:ext cx="3211088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79B6083B-7460-94C6-B4B8-DC923074936C}"/>
              </a:ext>
            </a:extLst>
          </p:cNvPr>
          <p:cNvSpPr txBox="1"/>
          <p:nvPr userDrawn="1"/>
        </p:nvSpPr>
        <p:spPr>
          <a:xfrm>
            <a:off x="7684984" y="6529148"/>
            <a:ext cx="309700" cy="12311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AC1C8-10F2-4A77-9A6E-9375F974715F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6EE16B-8E68-CC91-ABE0-5F7023DFDD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30607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E28192-5F21-C56B-F3D8-D7ED6A134B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30607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D3EA3EA-221F-9AD0-61D0-3DDF1790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58" y="149104"/>
            <a:ext cx="8814142" cy="609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49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6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C76F67-C05C-FB2E-6B26-07FCF9F6F748}"/>
              </a:ext>
            </a:extLst>
          </p:cNvPr>
          <p:cNvSpPr/>
          <p:nvPr userDrawn="1"/>
        </p:nvSpPr>
        <p:spPr>
          <a:xfrm>
            <a:off x="1" y="0"/>
            <a:ext cx="22902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en-US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7C13D-9DB8-8AF0-4157-DDAAD19C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1" y="333375"/>
            <a:ext cx="9382124" cy="79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33F7A-B8AB-09D9-25E3-B4EE54B35BA5}"/>
              </a:ext>
            </a:extLst>
          </p:cNvPr>
          <p:cNvSpPr txBox="1"/>
          <p:nvPr userDrawn="1"/>
        </p:nvSpPr>
        <p:spPr>
          <a:xfrm>
            <a:off x="2529041" y="6529148"/>
            <a:ext cx="201168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C76EE67-3EBB-F988-7F5E-88147B29FE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233" y="357808"/>
            <a:ext cx="1883786" cy="1881314"/>
          </a:xfrm>
          <a:prstGeom prst="ellipse">
            <a:avLst/>
          </a:prstGeom>
          <a:solidFill>
            <a:schemeClr val="tx2"/>
          </a:solidFill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2E0413-BBAA-E8B9-D022-6B0F25768EF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2438401" y="1412875"/>
            <a:ext cx="9382122" cy="4824413"/>
          </a:xfrm>
        </p:spPr>
        <p:txBody>
          <a:bodyPr/>
          <a:lstStyle>
            <a:lvl1pPr>
              <a:defRPr sz="1600"/>
            </a:lvl1pPr>
            <a:lvl2pPr>
              <a:spcBef>
                <a:spcPts val="300"/>
              </a:spcBef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EA55260-34B0-40EB-91E3-6DCD846AE3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567750"/>
            <a:ext cx="2290250" cy="22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930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C76F67-C05C-FB2E-6B26-07FCF9F6F748}"/>
              </a:ext>
            </a:extLst>
          </p:cNvPr>
          <p:cNvSpPr/>
          <p:nvPr userDrawn="1"/>
        </p:nvSpPr>
        <p:spPr>
          <a:xfrm>
            <a:off x="1" y="0"/>
            <a:ext cx="22902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en-US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7C13D-9DB8-8AF0-4157-DDAAD19C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1" y="333375"/>
            <a:ext cx="9382124" cy="79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33F7A-B8AB-09D9-25E3-B4EE54B35BA5}"/>
              </a:ext>
            </a:extLst>
          </p:cNvPr>
          <p:cNvSpPr txBox="1"/>
          <p:nvPr userDrawn="1"/>
        </p:nvSpPr>
        <p:spPr>
          <a:xfrm>
            <a:off x="2529041" y="6529148"/>
            <a:ext cx="201168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E4D5CF1-FD80-BCE6-2D69-E0AEF388AC5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2290250" cy="6858000"/>
          </a:xfrm>
          <a:prstGeom prst="rect">
            <a:avLst/>
          </a:prstGeom>
          <a:noFill/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764058-03FE-29E3-618D-F595AFD4BB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229025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904520-E0CB-A0C2-D23B-ACA5E90C26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438401" y="837375"/>
            <a:ext cx="9382124" cy="28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29976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t 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 txBox="1">
            <a:spLocks/>
          </p:cNvSpPr>
          <p:nvPr userDrawn="1"/>
        </p:nvSpPr>
        <p:spPr bwMode="auto">
          <a:xfrm>
            <a:off x="9277349" y="149087"/>
            <a:ext cx="2926080" cy="6088202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txBody>
          <a:bodyPr vert="horz" wrap="square" lIns="243840" tIns="1219200" rIns="365760" bIns="6096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8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defRPr lang="en-US" sz="1200" i="1" kern="1200">
                <a:solidFill>
                  <a:srgbClr val="9BB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333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20"/>
          </p:nvPr>
        </p:nvSpPr>
        <p:spPr>
          <a:xfrm>
            <a:off x="371475" y="1412875"/>
            <a:ext cx="8809570" cy="482441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100" b="1"/>
            </a:lvl1pPr>
            <a:lvl2pPr marL="0" indent="0">
              <a:buNone/>
              <a:defRPr sz="1100"/>
            </a:lvl2pPr>
            <a:lvl3pPr marL="233363" indent="-152400">
              <a:spcBef>
                <a:spcPts val="200"/>
              </a:spcBef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801674"/>
            <a:ext cx="8812050" cy="533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9391650" y="292100"/>
            <a:ext cx="2705100" cy="1897063"/>
          </a:xfrm>
        </p:spPr>
        <p:txBody>
          <a:bodyPr lIns="0" rIns="0">
            <a:normAutofit/>
          </a:bodyPr>
          <a:lstStyle>
            <a:lvl1pPr marL="171450" indent="-171450">
              <a:buClrTx/>
              <a:defRPr sz="11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9391650" y="2473326"/>
            <a:ext cx="2705100" cy="1770684"/>
          </a:xfrm>
        </p:spPr>
        <p:txBody>
          <a:bodyPr lIns="0" rIns="0">
            <a:normAutofit/>
          </a:bodyPr>
          <a:lstStyle>
            <a:lvl1pPr marL="171450" indent="-171450">
              <a:buClrTx/>
              <a:defRPr sz="11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9391650" y="4532243"/>
            <a:ext cx="2705100" cy="1705045"/>
          </a:xfrm>
        </p:spPr>
        <p:txBody>
          <a:bodyPr lIns="0" rIns="0">
            <a:normAutofit/>
          </a:bodyPr>
          <a:lstStyle>
            <a:lvl1pPr marL="171450" indent="-171450">
              <a:buClrTx/>
              <a:defRPr sz="11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1F95B7-ECE2-1306-15FA-B1FB0316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33375"/>
            <a:ext cx="8799195" cy="4633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: Top Corners Rounded 5"/>
          <p:cNvSpPr/>
          <p:nvPr userDrawn="1"/>
        </p:nvSpPr>
        <p:spPr>
          <a:xfrm rot="16200000">
            <a:off x="10594085" y="-1317244"/>
            <a:ext cx="292608" cy="29260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b="1"/>
              <a:t>Industry Expertise 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 rot="16200000">
            <a:off x="10594085" y="871918"/>
            <a:ext cx="292608" cy="29260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b="1"/>
              <a:t>Domain Expertise </a:t>
            </a:r>
          </a:p>
        </p:txBody>
      </p:sp>
      <p:sp>
        <p:nvSpPr>
          <p:cNvPr id="8" name="Rectangle: Top Corners Rounded 7"/>
          <p:cNvSpPr/>
          <p:nvPr userDrawn="1"/>
        </p:nvSpPr>
        <p:spPr>
          <a:xfrm rot="16200000">
            <a:off x="10594085" y="2926764"/>
            <a:ext cx="292608" cy="29260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b="1"/>
              <a:t>Technology Expertise </a:t>
            </a:r>
          </a:p>
        </p:txBody>
      </p:sp>
    </p:spTree>
    <p:extLst>
      <p:ext uri="{BB962C8B-B14F-4D97-AF65-F5344CB8AC3E}">
        <p14:creationId xmlns:p14="http://schemas.microsoft.com/office/powerpoint/2010/main" val="3419285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Picture Fu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077599-73C2-4B77-944D-C34B64F40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2000">
                <a:solidFill>
                  <a:srgbClr val="0072BC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73574-5E40-4F4B-82BD-ECFABA52E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CAE21C-42ED-4CFD-A1E1-FE234323EC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5194300"/>
            <a:ext cx="12192000" cy="16637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3" name="NTT DATA Global Logo" descr="NTT DATA Global Logo">
            <a:extLst>
              <a:ext uri="{FF2B5EF4-FFF2-40B4-BE49-F238E27FC236}">
                <a16:creationId xmlns:a16="http://schemas.microsoft.com/office/drawing/2014/main" id="{AAC9A100-4458-748B-AE62-3E3DB5DF4514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9D252-E75E-29EA-FA03-0C1F2FE419A1}"/>
              </a:ext>
            </a:extLst>
          </p:cNvPr>
          <p:cNvSpPr txBox="1"/>
          <p:nvPr userDrawn="1"/>
        </p:nvSpPr>
        <p:spPr>
          <a:xfrm>
            <a:off x="371475" y="6529148"/>
            <a:ext cx="1593385" cy="123111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7865E08E-CBBF-31D4-EDB5-9471882B8894}"/>
              </a:ext>
            </a:extLst>
          </p:cNvPr>
          <p:cNvSpPr txBox="1"/>
          <p:nvPr userDrawn="1"/>
        </p:nvSpPr>
        <p:spPr>
          <a:xfrm>
            <a:off x="5941150" y="6529148"/>
            <a:ext cx="309700" cy="12311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AC1C8-10F2-4A77-9A6E-9375F974715F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8591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Picture Righ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18A9578-38C1-F618-D2D6-E94DBB278B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6E0CB35-CBF9-AFA5-830C-F4D86F0889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153400" y="5202000"/>
            <a:ext cx="40386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7781925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5082467D-38B1-0541-A8E7-DD846D36F5B1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4C266-A456-DD4C-9A60-8BF78776FE54}"/>
              </a:ext>
            </a:extLst>
          </p:cNvPr>
          <p:cNvSpPr txBox="1"/>
          <p:nvPr userDrawn="1"/>
        </p:nvSpPr>
        <p:spPr>
          <a:xfrm>
            <a:off x="371475" y="6529148"/>
            <a:ext cx="1593385" cy="123111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32130694-427A-B2C5-1ED0-59E473328876}"/>
              </a:ext>
            </a:extLst>
          </p:cNvPr>
          <p:cNvSpPr txBox="1"/>
          <p:nvPr userDrawn="1"/>
        </p:nvSpPr>
        <p:spPr>
          <a:xfrm>
            <a:off x="5941150" y="6529148"/>
            <a:ext cx="309700" cy="12311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AC1C8-10F2-4A77-9A6E-9375F974715F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791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Picture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F7A191D-6071-E779-7F2E-34886D0882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287503" y="333375"/>
            <a:ext cx="7533022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5DF90C5-2F99-EF32-CBEA-23287BDE2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1D38C-F61D-0B55-E417-248E5A0F1775}"/>
              </a:ext>
            </a:extLst>
          </p:cNvPr>
          <p:cNvSpPr txBox="1"/>
          <p:nvPr userDrawn="1"/>
        </p:nvSpPr>
        <p:spPr>
          <a:xfrm>
            <a:off x="4287503" y="6529148"/>
            <a:ext cx="201168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39F4F212-110E-2149-B8E8-D127AAED723B}"/>
              </a:ext>
            </a:extLst>
          </p:cNvPr>
          <p:cNvSpPr txBox="1"/>
          <p:nvPr userDrawn="1"/>
        </p:nvSpPr>
        <p:spPr>
          <a:xfrm>
            <a:off x="7684984" y="6529148"/>
            <a:ext cx="309700" cy="12311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AC1C8-10F2-4A77-9A6E-9375F974715F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9998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Picture Bottom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ED725C-5701-90B3-92A2-BAE98517DD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52800"/>
            <a:ext cx="12192000" cy="3509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anchor="ctr"/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</a:t>
            </a:r>
            <a:br>
              <a:rPr lang="en-US"/>
            </a:br>
            <a:r>
              <a:rPr lang="en-US"/>
              <a:t>Then Reorder: Send to back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008BF2A-3887-409B-2567-9779543E99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121920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685F5729-4D42-77C1-FCC6-A3E027B0D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331DD0DE-B5CC-A60D-D998-80C96B7B6CAD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62C932-AF62-3EA1-9901-66633B47732F}"/>
              </a:ext>
            </a:extLst>
          </p:cNvPr>
          <p:cNvSpPr txBox="1"/>
          <p:nvPr userDrawn="1"/>
        </p:nvSpPr>
        <p:spPr>
          <a:xfrm>
            <a:off x="371475" y="6529148"/>
            <a:ext cx="1593385" cy="123111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4CDFEE80-F12A-94C5-F639-C73AAD24A0A3}"/>
              </a:ext>
            </a:extLst>
          </p:cNvPr>
          <p:cNvSpPr txBox="1"/>
          <p:nvPr userDrawn="1"/>
        </p:nvSpPr>
        <p:spPr>
          <a:xfrm>
            <a:off x="5941150" y="6529148"/>
            <a:ext cx="309700" cy="12311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AC1C8-10F2-4A77-9A6E-9375F974715F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58289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Picture Collection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877779" y="3987605"/>
            <a:ext cx="5371355" cy="224968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49318" y="2163386"/>
            <a:ext cx="2484125" cy="2675053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1475" y="333373"/>
            <a:ext cx="4419959" cy="354753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49318" y="2140170"/>
            <a:ext cx="2484124" cy="268069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2422522"/>
            <a:ext cx="4419959" cy="145838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02048" y="333375"/>
            <a:ext cx="4347085" cy="355569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108000" anchor="ctr"/>
          <a:lstStyle>
            <a:lvl1pPr marL="0" indent="0" algn="l">
              <a:lnSpc>
                <a:spcPct val="100000"/>
              </a:lnSpc>
              <a:tabLst/>
              <a:defRPr sz="3200" b="1">
                <a:solidFill>
                  <a:schemeClr val="bg1"/>
                </a:solidFill>
                <a:effectLst/>
                <a:latin typeface="+mn-lt"/>
                <a:cs typeface="Arial"/>
              </a:defRPr>
            </a:lvl1pPr>
            <a:lvl2pPr marL="0" indent="0" algn="l">
              <a:lnSpc>
                <a:spcPct val="100000"/>
              </a:lnSpc>
              <a:defRPr>
                <a:solidFill>
                  <a:schemeClr val="bg1"/>
                </a:solidFill>
                <a:effectLst/>
                <a:latin typeface="+mn-lt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359747" y="333375"/>
            <a:ext cx="2474100" cy="1700963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anchor="ctr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359747" y="3744196"/>
            <a:ext cx="2474099" cy="107666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87606"/>
            <a:ext cx="3420269" cy="224968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lIns="108000" anchor="ctr"/>
          <a:lstStyle>
            <a:lvl1pPr algn="l">
              <a:lnSpc>
                <a:spcPct val="100000"/>
              </a:lnSpc>
              <a:defRPr sz="2667" b="1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877779" y="5399590"/>
            <a:ext cx="5371355" cy="83769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9349318" y="4926695"/>
            <a:ext cx="2471207" cy="131059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9505-91C7-B9FF-4651-787D86C3BED1}"/>
              </a:ext>
            </a:extLst>
          </p:cNvPr>
          <p:cNvSpPr txBox="1"/>
          <p:nvPr userDrawn="1"/>
        </p:nvSpPr>
        <p:spPr>
          <a:xfrm>
            <a:off x="3685309" y="-8035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9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26C9-4CC7-EA8C-EBD1-615FCBB4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00800"/>
            <a:ext cx="9144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61E99-54BE-C3A5-B54E-49B9C7224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NTT DATA, Inc. | NTT Ltd. and its affiliates are NTT DATA, Inc. companies.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609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_Divider_Image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597D1B3A-E1F6-AFF4-3A3F-A37A17CBC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286000"/>
            <a:ext cx="7315200" cy="3951288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Page Text</a:t>
            </a:r>
          </a:p>
        </p:txBody>
      </p:sp>
      <p:sp>
        <p:nvSpPr>
          <p:cNvPr id="15" name="Section Number">
            <a:extLst>
              <a:ext uri="{FF2B5EF4-FFF2-40B4-BE49-F238E27FC236}">
                <a16:creationId xmlns:a16="http://schemas.microsoft.com/office/drawing/2014/main" id="{353938DB-D71F-BCC9-253A-E90421933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CBAA2EA5-06E3-8691-22FA-AE783265C8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E201FA-14DE-26F5-5B59-34540918F7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F8745-3236-1922-1640-0A216DDF0140}"/>
              </a:ext>
            </a:extLst>
          </p:cNvPr>
          <p:cNvSpPr txBox="1"/>
          <p:nvPr userDrawn="1"/>
        </p:nvSpPr>
        <p:spPr>
          <a:xfrm>
            <a:off x="4287503" y="6529148"/>
            <a:ext cx="2011680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2023 NTT DATA Services, LLC. 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3161EFFE-6A23-5601-2A6E-B9A575703810}"/>
              </a:ext>
            </a:extLst>
          </p:cNvPr>
          <p:cNvSpPr txBox="1"/>
          <p:nvPr userDrawn="1"/>
        </p:nvSpPr>
        <p:spPr>
          <a:xfrm>
            <a:off x="7684984" y="6529148"/>
            <a:ext cx="309700" cy="12311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AC1C8-10F2-4A77-9A6E-9375F974715F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5993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_Divider_InnovationCurve on Righ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597D1B3A-E1F6-AFF4-3A3F-A37A17CBC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286000"/>
            <a:ext cx="7315200" cy="3886200"/>
          </a:xfrm>
        </p:spPr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sp>
        <p:nvSpPr>
          <p:cNvPr id="15" name="Section Number">
            <a:extLst>
              <a:ext uri="{FF2B5EF4-FFF2-40B4-BE49-F238E27FC236}">
                <a16:creationId xmlns:a16="http://schemas.microsoft.com/office/drawing/2014/main" id="{353938DB-D71F-BCC9-253A-E90421933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E54CF47-5670-1E36-A01C-CE6BD5FD4E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0773" y="2431973"/>
            <a:ext cx="3740227" cy="37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67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_Divider_Innovation Curve Image Lef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725B5FD-E0E9-1E4B-5EFE-D46E0910A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433116"/>
            <a:ext cx="7315200" cy="3739084"/>
          </a:xfrm>
        </p:spPr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sp>
        <p:nvSpPr>
          <p:cNvPr id="12" name="Section Number">
            <a:extLst>
              <a:ext uri="{FF2B5EF4-FFF2-40B4-BE49-F238E27FC236}">
                <a16:creationId xmlns:a16="http://schemas.microsoft.com/office/drawing/2014/main" id="{4337322C-F1A6-A8D5-2662-80C365ECE1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AE44EF5E-6648-1398-B4E7-717D749EE9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75" y="2447060"/>
            <a:ext cx="3718800" cy="3718800"/>
          </a:xfrm>
          <a:prstGeom prst="rect">
            <a:avLst/>
          </a:prstGeom>
        </p:spPr>
      </p:pic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C74CB7FF-BF38-583F-EB84-775D76F699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1475" y="2447060"/>
            <a:ext cx="3718800" cy="3718800"/>
          </a:xfrm>
          <a:custGeom>
            <a:avLst/>
            <a:gdLst>
              <a:gd name="connsiteX0" fmla="*/ 1704548 w 5267271"/>
              <a:gd name="connsiteY0" fmla="*/ 0 h 5272719"/>
              <a:gd name="connsiteX1" fmla="*/ 3527745 w 5267271"/>
              <a:gd name="connsiteY1" fmla="*/ 1774521 h 5272719"/>
              <a:gd name="connsiteX2" fmla="*/ 5267271 w 5267271"/>
              <a:gd name="connsiteY2" fmla="*/ 5269498 h 5272719"/>
              <a:gd name="connsiteX3" fmla="*/ 3509088 w 5267271"/>
              <a:gd name="connsiteY3" fmla="*/ 5269044 h 5272719"/>
              <a:gd name="connsiteX4" fmla="*/ 1794302 w 5267271"/>
              <a:gd name="connsiteY4" fmla="*/ 1858626 h 5272719"/>
              <a:gd name="connsiteX5" fmla="*/ 1794667 w 5267271"/>
              <a:gd name="connsiteY5" fmla="*/ 5270472 h 5272719"/>
              <a:gd name="connsiteX6" fmla="*/ 0 w 5267271"/>
              <a:gd name="connsiteY6" fmla="*/ 5272719 h 5272719"/>
              <a:gd name="connsiteX7" fmla="*/ 3384 w 5267271"/>
              <a:gd name="connsiteY7" fmla="*/ 1714773 h 5272719"/>
              <a:gd name="connsiteX8" fmla="*/ 569360 w 5267271"/>
              <a:gd name="connsiteY8" fmla="*/ 333790 h 5272719"/>
              <a:gd name="connsiteX9" fmla="*/ 1704548 w 5267271"/>
              <a:gd name="connsiteY9" fmla="*/ 0 h 527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67271" h="5272719">
                <a:moveTo>
                  <a:pt x="1704548" y="0"/>
                </a:moveTo>
                <a:cubicBezTo>
                  <a:pt x="2442328" y="19929"/>
                  <a:pt x="2925708" y="438914"/>
                  <a:pt x="3527745" y="1774521"/>
                </a:cubicBezTo>
                <a:lnTo>
                  <a:pt x="5267271" y="5269498"/>
                </a:lnTo>
                <a:lnTo>
                  <a:pt x="3509088" y="5269044"/>
                </a:lnTo>
                <a:cubicBezTo>
                  <a:pt x="2932089" y="4085847"/>
                  <a:pt x="2376159" y="3052885"/>
                  <a:pt x="1794302" y="1858626"/>
                </a:cubicBezTo>
                <a:cubicBezTo>
                  <a:pt x="1800510" y="2806405"/>
                  <a:pt x="1797959" y="3550976"/>
                  <a:pt x="1794667" y="5270472"/>
                </a:cubicBezTo>
                <a:lnTo>
                  <a:pt x="0" y="5272719"/>
                </a:lnTo>
                <a:cubicBezTo>
                  <a:pt x="6041" y="3933998"/>
                  <a:pt x="-2660" y="3106972"/>
                  <a:pt x="3384" y="1714773"/>
                </a:cubicBezTo>
                <a:cubicBezTo>
                  <a:pt x="20552" y="931022"/>
                  <a:pt x="285832" y="562108"/>
                  <a:pt x="569360" y="333790"/>
                </a:cubicBezTo>
                <a:cubicBezTo>
                  <a:pt x="852888" y="105472"/>
                  <a:pt x="1272212" y="9538"/>
                  <a:pt x="1704548" y="0"/>
                </a:cubicBez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wrap="none" lIns="0" tIns="1371600" rIns="0" anchor="t"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5729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 userDrawn="1"/>
        </p:nvSpPr>
        <p:spPr>
          <a:xfrm>
            <a:off x="0" y="0"/>
            <a:ext cx="12192000" cy="793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81197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2849316" y="1066800"/>
            <a:ext cx="8802689" cy="5098330"/>
          </a:xfrm>
          <a:prstGeom prst="rect">
            <a:avLst/>
          </a:prstGeom>
        </p:spPr>
        <p:txBody>
          <a:bodyPr lIns="183600" rIns="183600"/>
          <a:lstStyle>
            <a:lvl1pPr marL="0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2000" b="0" i="0" spc="100" baseline="0">
                <a:solidFill>
                  <a:schemeClr val="tx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2000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219108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2000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828664" indent="0">
              <a:buFontTx/>
              <a:buNone/>
              <a:defRPr>
                <a:solidFill>
                  <a:schemeClr val="tx2"/>
                </a:solidFill>
              </a:defRPr>
            </a:lvl4pPr>
            <a:lvl5pPr marL="2438218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kumimoji="1" lang="en-US" altLang="ja-JP"/>
              <a:t>Click and enter text.</a:t>
            </a:r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0111829" y="0"/>
            <a:ext cx="2080171" cy="3744310"/>
          </a:xfrm>
          <a:prstGeom prst="rect">
            <a:avLst/>
          </a:prstGeom>
        </p:spPr>
      </p:pic>
      <p:sp>
        <p:nvSpPr>
          <p:cNvPr id="14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tx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>
              <a:solidFill>
                <a:schemeClr val="tx1"/>
              </a:solidFill>
              <a:latin typeface="+mn-lt"/>
              <a:ea typeface="HGPGothicE" charset="-128"/>
              <a:cs typeface="HGPGothicE" charset="-128"/>
            </a:endParaRPr>
          </a:p>
        </p:txBody>
      </p:sp>
      <p:sp>
        <p:nvSpPr>
          <p:cNvPr id="7" name="TextBox 12"/>
          <p:cNvSpPr txBox="1"/>
          <p:nvPr userDrawn="1"/>
        </p:nvSpPr>
        <p:spPr>
          <a:xfrm>
            <a:off x="9753600" y="6597352"/>
            <a:ext cx="2295279" cy="12311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>
                <a:solidFill>
                  <a:schemeClr val="tx1"/>
                </a:solidFill>
                <a:latin typeface="+mn-lt"/>
                <a:ea typeface="HGPGothicE" charset="-128"/>
                <a:cs typeface="Meiryo UI" pitchFamily="50" charset="-128"/>
              </a:rPr>
              <a:t>© 2021 NTT DATA, Inc.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2733735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E617D-734F-4979-AA28-151FD13FA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A4EEE-264C-42B7-9C67-2AF5171A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E1A09D-4386-4027-B225-F549DC0B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066800"/>
            <a:ext cx="1173479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593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144">
          <p15:clr>
            <a:srgbClr val="FBAE40"/>
          </p15:clr>
        </p15:guide>
        <p15:guide id="6" pos="3840">
          <p15:clr>
            <a:srgbClr val="FBAE40"/>
          </p15:clr>
        </p15:guide>
        <p15:guide id="7" orient="horz" pos="3840">
          <p15:clr>
            <a:srgbClr val="FBAE40"/>
          </p15:clr>
        </p15:guide>
        <p15:guide id="8" orient="horz" pos="2256">
          <p15:clr>
            <a:srgbClr val="FBAE40"/>
          </p15:clr>
        </p15:guide>
        <p15:guide id="9" orient="horz" pos="672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80999411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E9DA52-4E40-491D-BA4C-899F8CAD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2023 NTT DATA Americas,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29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08615424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Light_Full Innovation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novation Curve">
            <a:extLst>
              <a:ext uri="{FF2B5EF4-FFF2-40B4-BE49-F238E27FC236}">
                <a16:creationId xmlns:a16="http://schemas.microsoft.com/office/drawing/2014/main" id="{9211F747-506E-5ED4-9B68-EE6B3F99C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-14748"/>
            <a:ext cx="6872748" cy="687274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506BD0E-4DCD-8BA9-2037-DE975A1F09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484346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D68B773-8219-9567-613E-7A2F2D4F6C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4843462" cy="353943"/>
          </a:xfr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B553D8-6E2B-127F-58DE-5165236A2DF1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pPr algn="r"/>
            <a:r>
              <a:rPr lang="en-DE"/>
              <a:t>Date</a:t>
            </a: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453B208-9097-2E2C-EC03-BD8A676700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pic>
        <p:nvPicPr>
          <p:cNvPr id="4" name="NTT DATA Global Logo" descr="NTT DATA Logo">
            <a:extLst>
              <a:ext uri="{FF2B5EF4-FFF2-40B4-BE49-F238E27FC236}">
                <a16:creationId xmlns:a16="http://schemas.microsoft.com/office/drawing/2014/main" id="{07CD756B-D053-7A46-EC8E-FF1D6BF1F7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" y="320040"/>
            <a:ext cx="1959942" cy="399600"/>
          </a:xfrm>
          <a:prstGeom prst="rect">
            <a:avLst/>
          </a:prstGeom>
        </p:spPr>
      </p:pic>
      <p:sp>
        <p:nvSpPr>
          <p:cNvPr id="7" name="Info Box">
            <a:extLst>
              <a:ext uri="{FF2B5EF4-FFF2-40B4-BE49-F238E27FC236}">
                <a16:creationId xmlns:a16="http://schemas.microsoft.com/office/drawing/2014/main" id="{3CC8FA91-A78C-BC6E-F17A-FF26055644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101235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</p:spTree>
    <p:extLst>
      <p:ext uri="{BB962C8B-B14F-4D97-AF65-F5344CB8AC3E}">
        <p14:creationId xmlns:p14="http://schemas.microsoft.com/office/powerpoint/2010/main" val="373034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image" Target="../media/image6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10.sv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71.xml"/><Relationship Id="rId47" Type="http://schemas.openxmlformats.org/officeDocument/2006/relationships/slideLayout" Target="../slideLayouts/slideLayout76.xml"/><Relationship Id="rId63" Type="http://schemas.openxmlformats.org/officeDocument/2006/relationships/slideLayout" Target="../slideLayouts/slideLayout92.xml"/><Relationship Id="rId68" Type="http://schemas.openxmlformats.org/officeDocument/2006/relationships/slideLayout" Target="../slideLayouts/slideLayout97.xml"/><Relationship Id="rId7" Type="http://schemas.openxmlformats.org/officeDocument/2006/relationships/slideLayout" Target="../slideLayouts/slideLayout36.xml"/><Relationship Id="rId71" Type="http://schemas.openxmlformats.org/officeDocument/2006/relationships/image" Target="../media/image9.png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40" Type="http://schemas.openxmlformats.org/officeDocument/2006/relationships/slideLayout" Target="../slideLayouts/slideLayout69.xml"/><Relationship Id="rId45" Type="http://schemas.openxmlformats.org/officeDocument/2006/relationships/slideLayout" Target="../slideLayouts/slideLayout74.xml"/><Relationship Id="rId53" Type="http://schemas.openxmlformats.org/officeDocument/2006/relationships/slideLayout" Target="../slideLayouts/slideLayout82.xml"/><Relationship Id="rId58" Type="http://schemas.openxmlformats.org/officeDocument/2006/relationships/slideLayout" Target="../slideLayouts/slideLayout87.xml"/><Relationship Id="rId6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34.xml"/><Relationship Id="rId61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43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77.xml"/><Relationship Id="rId56" Type="http://schemas.openxmlformats.org/officeDocument/2006/relationships/slideLayout" Target="../slideLayouts/slideLayout85.xml"/><Relationship Id="rId64" Type="http://schemas.openxmlformats.org/officeDocument/2006/relationships/slideLayout" Target="../slideLayouts/slideLayout93.xml"/><Relationship Id="rId69" Type="http://schemas.openxmlformats.org/officeDocument/2006/relationships/slideLayout" Target="../slideLayouts/slideLayout98.xml"/><Relationship Id="rId8" Type="http://schemas.openxmlformats.org/officeDocument/2006/relationships/slideLayout" Target="../slideLayouts/slideLayout37.xml"/><Relationship Id="rId51" Type="http://schemas.openxmlformats.org/officeDocument/2006/relationships/slideLayout" Target="../slideLayouts/slideLayout80.xml"/><Relationship Id="rId72" Type="http://schemas.openxmlformats.org/officeDocument/2006/relationships/image" Target="../media/image10.svg"/><Relationship Id="rId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75.xml"/><Relationship Id="rId59" Type="http://schemas.openxmlformats.org/officeDocument/2006/relationships/slideLayout" Target="../slideLayouts/slideLayout88.xml"/><Relationship Id="rId67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49.xml"/><Relationship Id="rId41" Type="http://schemas.openxmlformats.org/officeDocument/2006/relationships/slideLayout" Target="../slideLayouts/slideLayout70.xml"/><Relationship Id="rId54" Type="http://schemas.openxmlformats.org/officeDocument/2006/relationships/slideLayout" Target="../slideLayouts/slideLayout83.xml"/><Relationship Id="rId62" Type="http://schemas.openxmlformats.org/officeDocument/2006/relationships/slideLayout" Target="../slideLayouts/slideLayout91.xml"/><Relationship Id="rId70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49" Type="http://schemas.openxmlformats.org/officeDocument/2006/relationships/slideLayout" Target="../slideLayouts/slideLayout78.xml"/><Relationship Id="rId57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0.xml"/><Relationship Id="rId44" Type="http://schemas.openxmlformats.org/officeDocument/2006/relationships/slideLayout" Target="../slideLayouts/slideLayout73.xml"/><Relationship Id="rId52" Type="http://schemas.openxmlformats.org/officeDocument/2006/relationships/slideLayout" Target="../slideLayouts/slideLayout81.xml"/><Relationship Id="rId60" Type="http://schemas.openxmlformats.org/officeDocument/2006/relationships/slideLayout" Target="../slideLayouts/slideLayout89.xml"/><Relationship Id="rId6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79.xml"/><Relationship Id="rId55" Type="http://schemas.openxmlformats.org/officeDocument/2006/relationships/slideLayout" Target="../slideLayouts/slideLayout8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404F-43CD-40C8-B408-4B36050B40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33375"/>
            <a:ext cx="1144905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B7396-CF44-41A3-ABC7-B95299F0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pt-BR"/>
              <a:t>© 2025 NTT DATA Inc.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3A65-CACD-4E1E-A1C2-FC8F9891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B22E3CC-1B88-CF67-AD2F-D65E37E3716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412875"/>
            <a:ext cx="11449050" cy="4824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NTT DATA Global Logo">
            <a:extLst>
              <a:ext uri="{FF2B5EF4-FFF2-40B4-BE49-F238E27FC236}">
                <a16:creationId xmlns:a16="http://schemas.microsoft.com/office/drawing/2014/main" id="{D3B22713-AB91-EF03-7CF0-CCF486815A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531554" y="6449745"/>
            <a:ext cx="1288971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7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»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3pPr>
      <a:lvl4pPr marL="804863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4pPr>
      <a:lvl5pPr marL="1077913" indent="-273050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»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3" orient="horz" pos="890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pos="234">
          <p15:clr>
            <a:srgbClr val="F26B43"/>
          </p15:clr>
        </p15:guide>
        <p15:guide id="6" pos="3840">
          <p15:clr>
            <a:srgbClr val="F26B43"/>
          </p15:clr>
        </p15:guide>
        <p15:guide id="8" pos="744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58B6C5C-7D83-06BB-37D5-E8421B098A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45316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78" imgH="377" progId="TCLayout.ActiveDocument.1">
                  <p:embed/>
                </p:oleObj>
              </mc:Choice>
              <mc:Fallback>
                <p:oleObj name="think-cell Slide" r:id="rId16" imgW="378" imgH="377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8B6C5C-7D83-06BB-37D5-E8421B098A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4DB4C7-535B-ACE9-FD48-E216483B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53339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5ACC7-9813-39D4-E0E6-4E62A1947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11430000" cy="4876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A58B4-77D9-E987-C197-DA4CB60F7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  <a:ln w="3175">
            <a:noFill/>
          </a:ln>
        </p:spPr>
        <p:txBody>
          <a:bodyPr anchor="ctr"/>
          <a:lstStyle>
            <a:lvl1pPr>
              <a:defRPr lang="en-US" sz="800" b="0" i="0" smtClean="0">
                <a:solidFill>
                  <a:schemeClr val="bg1"/>
                </a:solidFill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algn="ctr"/>
            <a:fld id="{60D39823-8059-4D49-BD26-6D32C31B8621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NTT DATA Global Logo">
            <a:extLst>
              <a:ext uri="{FF2B5EF4-FFF2-40B4-BE49-F238E27FC236}">
                <a16:creationId xmlns:a16="http://schemas.microsoft.com/office/drawing/2014/main" id="{E4A297F2-4804-B5AA-637C-78C8A88550D2}"/>
              </a:ext>
            </a:extLst>
          </p:cNvPr>
          <p:cNvSpPr/>
          <p:nvPr userDrawn="1"/>
        </p:nvSpPr>
        <p:spPr bwMode="black">
          <a:xfrm>
            <a:off x="10588752" y="6428232"/>
            <a:ext cx="1211639" cy="246888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rgbClr val="0072BC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4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98513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001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12913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145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404F-43CD-40C8-B408-4B36050B40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33375"/>
            <a:ext cx="1144905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4632A-2918-4D07-821E-9CC4B7A378DA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412875"/>
            <a:ext cx="11449050" cy="4824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B7396-CF44-41A3-ABC7-B95299F0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3A65-CACD-4E1E-A1C2-FC8F9891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fik 6" descr="NTT DATA Logo">
            <a:extLst>
              <a:ext uri="{FF2B5EF4-FFF2-40B4-BE49-F238E27FC236}">
                <a16:creationId xmlns:a16="http://schemas.microsoft.com/office/drawing/2014/main" id="{1DB40E02-E43E-21B5-7D2A-60B35F0977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31554" y="6449745"/>
            <a:ext cx="1288971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5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accent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»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»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3" orient="horz" pos="890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pos="234">
          <p15:clr>
            <a:srgbClr val="F26B43"/>
          </p15:clr>
        </p15:guide>
        <p15:guide id="6" pos="3840">
          <p15:clr>
            <a:srgbClr val="F26B43"/>
          </p15:clr>
        </p15:guide>
        <p15:guide id="8" pos="744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404F-43CD-40C8-B408-4B36050B40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33375"/>
            <a:ext cx="1144905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4632A-2918-4D07-821E-9CC4B7A378DA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412875"/>
            <a:ext cx="11449050" cy="4824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B7396-CF44-41A3-ABC7-B95299F0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3A65-CACD-4E1E-A1C2-FC8F9891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fik 6" descr="NTT DATA Logo">
            <a:extLst>
              <a:ext uri="{FF2B5EF4-FFF2-40B4-BE49-F238E27FC236}">
                <a16:creationId xmlns:a16="http://schemas.microsoft.com/office/drawing/2014/main" id="{1DB40E02-E43E-21B5-7D2A-60B35F0977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0531554" y="6449745"/>
            <a:ext cx="1288971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0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  <p:sldLayoutId id="2147483741" r:id="rId49"/>
    <p:sldLayoutId id="2147483742" r:id="rId50"/>
    <p:sldLayoutId id="2147483743" r:id="rId51"/>
    <p:sldLayoutId id="2147483744" r:id="rId52"/>
    <p:sldLayoutId id="2147483745" r:id="rId53"/>
    <p:sldLayoutId id="2147483746" r:id="rId54"/>
    <p:sldLayoutId id="2147483747" r:id="rId55"/>
    <p:sldLayoutId id="2147483748" r:id="rId56"/>
    <p:sldLayoutId id="2147483749" r:id="rId57"/>
    <p:sldLayoutId id="2147483750" r:id="rId58"/>
    <p:sldLayoutId id="2147483751" r:id="rId59"/>
    <p:sldLayoutId id="2147483752" r:id="rId60"/>
    <p:sldLayoutId id="2147483753" r:id="rId61"/>
    <p:sldLayoutId id="2147483754" r:id="rId62"/>
    <p:sldLayoutId id="2147483755" r:id="rId63"/>
    <p:sldLayoutId id="2147483756" r:id="rId64"/>
    <p:sldLayoutId id="2147483757" r:id="rId65"/>
    <p:sldLayoutId id="2147483758" r:id="rId66"/>
    <p:sldLayoutId id="2147483759" r:id="rId67"/>
    <p:sldLayoutId id="2147483760" r:id="rId68"/>
    <p:sldLayoutId id="2147483761" r:id="rId6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accent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»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»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3" orient="horz" pos="890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pos="234">
          <p15:clr>
            <a:srgbClr val="F26B43"/>
          </p15:clr>
        </p15:guide>
        <p15:guide id="6" pos="3840">
          <p15:clr>
            <a:srgbClr val="F26B43"/>
          </p15:clr>
        </p15:guide>
        <p15:guide id="8" pos="744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404F-43CD-40C8-B408-4B36050B40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33375"/>
            <a:ext cx="1144905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4632A-2918-4D07-821E-9CC4B7A378DA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412875"/>
            <a:ext cx="11449050" cy="4824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B7396-CF44-41A3-ABC7-B95299F0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pt-BR"/>
              <a:t>© 2023 NTT DATA Americas, Inc.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3A65-CACD-4E1E-A1C2-FC8F9891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fik 6" descr="NTT DATA Logo">
            <a:extLst>
              <a:ext uri="{FF2B5EF4-FFF2-40B4-BE49-F238E27FC236}">
                <a16:creationId xmlns:a16="http://schemas.microsoft.com/office/drawing/2014/main" id="{1DB40E02-E43E-21B5-7D2A-60B35F0977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531554" y="6449745"/>
            <a:ext cx="1288971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1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accent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»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»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3" orient="horz" pos="890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pos="234">
          <p15:clr>
            <a:srgbClr val="F26B43"/>
          </p15:clr>
        </p15:guide>
        <p15:guide id="6" pos="3840">
          <p15:clr>
            <a:srgbClr val="F26B43"/>
          </p15:clr>
        </p15:guide>
        <p15:guide id="8" pos="744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in the distance&#10;&#10;AI-generated content may be incorrect.">
            <a:extLst>
              <a:ext uri="{FF2B5EF4-FFF2-40B4-BE49-F238E27FC236}">
                <a16:creationId xmlns:a16="http://schemas.microsoft.com/office/drawing/2014/main" id="{280A3B43-131B-5C02-8554-F4D5705571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-1" y="-1"/>
            <a:ext cx="12191981" cy="6857989"/>
          </a:xfrm>
          <a:prstGeom prst="rect">
            <a:avLst/>
          </a:prstGeom>
        </p:spPr>
      </p:pic>
      <p:sp>
        <p:nvSpPr>
          <p:cNvPr id="1033" name="Text Placeholder 1">
            <a:extLst>
              <a:ext uri="{FF2B5EF4-FFF2-40B4-BE49-F238E27FC236}">
                <a16:creationId xmlns:a16="http://schemas.microsoft.com/office/drawing/2014/main" id="{AD5B9972-9DA5-5453-7E5E-9FE69FF662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9388"/>
            <a:ext cx="12192000" cy="6857999"/>
          </a:xfrm>
          <a:solidFill>
            <a:schemeClr val="tx1">
              <a:alpha val="2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41" name="Text Placeholder 8">
            <a:extLst>
              <a:ext uri="{FF2B5EF4-FFF2-40B4-BE49-F238E27FC236}">
                <a16:creationId xmlns:a16="http://schemas.microsoft.com/office/drawing/2014/main" id="{2EBDE8D2-D93A-38A0-D18C-BE9D0322B7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1475" y="320040"/>
            <a:ext cx="1959724" cy="40007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E622C98-2DE7-5083-F959-9BE3E4CB146C}"/>
              </a:ext>
            </a:extLst>
          </p:cNvPr>
          <p:cNvSpPr txBox="1">
            <a:spLocks/>
          </p:cNvSpPr>
          <p:nvPr/>
        </p:nvSpPr>
        <p:spPr bwMode="gray">
          <a:xfrm>
            <a:off x="257856" y="6462924"/>
            <a:ext cx="3334251" cy="395869"/>
          </a:xfrm>
          <a:prstGeom prst="rect">
            <a:avLst/>
          </a:prstGeom>
          <a:ln>
            <a:noFill/>
          </a:ln>
        </p:spPr>
        <p:txBody>
          <a:bodyPr vert="horz" wrap="square" lIns="36000" tIns="36000" rIns="36000" bIns="36000" rtlCol="0">
            <a:normAutofit/>
          </a:bodyPr>
          <a:lstStyle>
            <a:lvl1pPr marL="0" indent="0" algn="ctr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10099" indent="-30054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54042" indent="-23493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059363" indent="-230701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666800" indent="-228584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© 2025 NTT DATA Inc. All rights reserved.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ACB91-5389-5F69-74E5-1102C2EBC165}"/>
              </a:ext>
            </a:extLst>
          </p:cNvPr>
          <p:cNvSpPr/>
          <p:nvPr/>
        </p:nvSpPr>
        <p:spPr>
          <a:xfrm>
            <a:off x="19" y="4242581"/>
            <a:ext cx="12191981" cy="1897178"/>
          </a:xfrm>
          <a:prstGeom prst="rect">
            <a:avLst/>
          </a:prstGeom>
          <a:solidFill>
            <a:schemeClr val="tx1">
              <a:alpha val="4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Title">
            <a:extLst>
              <a:ext uri="{FF2B5EF4-FFF2-40B4-BE49-F238E27FC236}">
                <a16:creationId xmlns:a16="http://schemas.microsoft.com/office/drawing/2014/main" id="{AC1994AA-CB19-824C-CBCD-5A58B9CE6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261" y="4556633"/>
            <a:ext cx="7079203" cy="634537"/>
          </a:xfrm>
        </p:spPr>
        <p:txBody>
          <a:bodyPr vert="horz" lIns="0" tIns="45720" rIns="0" bIns="45720" rtlCol="0" anchor="b">
            <a:normAutofit fontScale="90000"/>
          </a:bodyPr>
          <a:lstStyle/>
          <a:p>
            <a:r>
              <a:rPr lang="en-US" sz="4000"/>
              <a:t>Observability Assessment Plan</a:t>
            </a:r>
            <a:endParaRPr lang="en-US" sz="4000" b="0" i="0" kern="120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39" name="Subtitle 7">
            <a:extLst>
              <a:ext uri="{FF2B5EF4-FFF2-40B4-BE49-F238E27FC236}">
                <a16:creationId xmlns:a16="http://schemas.microsoft.com/office/drawing/2014/main" id="{68505133-0DB6-77F2-0D96-A952260B9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4" y="5547252"/>
            <a:ext cx="6797992" cy="323165"/>
          </a:xfrm>
        </p:spPr>
        <p:txBody>
          <a:bodyPr/>
          <a:lstStyle/>
          <a:p>
            <a:r>
              <a:rPr lang="en-US" sz="1800">
                <a:latin typeface="+mj-lt"/>
                <a:ea typeface="+mj-ea"/>
                <a:cs typeface="Times New Roman" panose="02020603050405020304" pitchFamily="18" charset="0"/>
              </a:rPr>
              <a:t>March 2025</a:t>
            </a:r>
          </a:p>
        </p:txBody>
      </p:sp>
      <p:sp>
        <p:nvSpPr>
          <p:cNvPr id="1037" name="Text Placeholder 4">
            <a:extLst>
              <a:ext uri="{FF2B5EF4-FFF2-40B4-BE49-F238E27FC236}">
                <a16:creationId xmlns:a16="http://schemas.microsoft.com/office/drawing/2014/main" id="{481EE240-06EF-E615-0375-950B07B77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637463" y="1587"/>
            <a:ext cx="4554537" cy="6856413"/>
          </a:xfrm>
        </p:spPr>
        <p:txBody>
          <a:bodyPr/>
          <a:lstStyle/>
          <a:p>
            <a:endParaRPr lang="en-US"/>
          </a:p>
        </p:txBody>
      </p:sp>
      <p:pic>
        <p:nvPicPr>
          <p:cNvPr id="1028" name="Picture 4" descr="Allied Irish Banks - Wikipedia">
            <a:extLst>
              <a:ext uri="{FF2B5EF4-FFF2-40B4-BE49-F238E27FC236}">
                <a16:creationId xmlns:a16="http://schemas.microsoft.com/office/drawing/2014/main" id="{DBB616F2-2A53-3C35-6FB7-6D506100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588" y="320040"/>
            <a:ext cx="696262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766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81E44-5791-F75A-6B8F-E66569ED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B7398-2A5E-EF90-8D58-CE4E363D28FC}"/>
              </a:ext>
            </a:extLst>
          </p:cNvPr>
          <p:cNvSpPr/>
          <p:nvPr/>
        </p:nvSpPr>
        <p:spPr>
          <a:xfrm>
            <a:off x="0" y="0"/>
            <a:ext cx="4852035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C0D311-5E72-6158-DE88-AAC453D5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66" y="2306206"/>
            <a:ext cx="4281533" cy="581559"/>
          </a:xfr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Key Deliverables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32AD32-2CC7-3EB5-18AF-25F31A37E10D}"/>
              </a:ext>
            </a:extLst>
          </p:cNvPr>
          <p:cNvSpPr txBox="1">
            <a:spLocks/>
          </p:cNvSpPr>
          <p:nvPr/>
        </p:nvSpPr>
        <p:spPr bwMode="gray">
          <a:xfrm>
            <a:off x="430167" y="480949"/>
            <a:ext cx="1664447" cy="1191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05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A0C36A65-F6CA-F76A-3DEC-CE0288096C3D}"/>
              </a:ext>
            </a:extLst>
          </p:cNvPr>
          <p:cNvSpPr txBox="1">
            <a:spLocks/>
          </p:cNvSpPr>
          <p:nvPr/>
        </p:nvSpPr>
        <p:spPr>
          <a:xfrm>
            <a:off x="240847" y="6524626"/>
            <a:ext cx="4852035" cy="1748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NTT DATA Inc.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FD3B53EB-D391-514F-FF78-9BABC7175EE4}"/>
              </a:ext>
            </a:extLst>
          </p:cNvPr>
          <p:cNvSpPr txBox="1">
            <a:spLocks/>
          </p:cNvSpPr>
          <p:nvPr/>
        </p:nvSpPr>
        <p:spPr bwMode="gray">
          <a:xfrm>
            <a:off x="5943600" y="6563358"/>
            <a:ext cx="304800" cy="8890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defRPr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E6DAF-806F-404B-BC68-339BFCB57E5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70F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Graphic 19" descr="Open book outline">
            <a:extLst>
              <a:ext uri="{FF2B5EF4-FFF2-40B4-BE49-F238E27FC236}">
                <a16:creationId xmlns:a16="http://schemas.microsoft.com/office/drawing/2014/main" id="{F8464EF4-D057-0F11-61CF-410DE0F9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157" y="636606"/>
            <a:ext cx="1106424" cy="110642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1E33CAB-08FD-105B-400D-4C492AF5EABB}"/>
              </a:ext>
            </a:extLst>
          </p:cNvPr>
          <p:cNvSpPr/>
          <p:nvPr/>
        </p:nvSpPr>
        <p:spPr>
          <a:xfrm>
            <a:off x="5772632" y="1088537"/>
            <a:ext cx="5657850" cy="69529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State Analysis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6B70D2-4885-6896-1867-4240F1B594CF}"/>
              </a:ext>
            </a:extLst>
          </p:cNvPr>
          <p:cNvSpPr/>
          <p:nvPr/>
        </p:nvSpPr>
        <p:spPr>
          <a:xfrm>
            <a:off x="5772632" y="2043556"/>
            <a:ext cx="5657850" cy="69529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Benchmarking &amp; Best Practices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DC376D-B37A-2C81-65B7-32A181D9EA5F}"/>
              </a:ext>
            </a:extLst>
          </p:cNvPr>
          <p:cNvSpPr/>
          <p:nvPr/>
        </p:nvSpPr>
        <p:spPr>
          <a:xfrm>
            <a:off x="5772632" y="2998575"/>
            <a:ext cx="5657850" cy="69529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Ways of Working Improvements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C4BAD5D-0529-8DAA-6974-96564F9FC6D1}"/>
              </a:ext>
            </a:extLst>
          </p:cNvPr>
          <p:cNvSpPr/>
          <p:nvPr/>
        </p:nvSpPr>
        <p:spPr>
          <a:xfrm>
            <a:off x="5772632" y="3953594"/>
            <a:ext cx="5657850" cy="69529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Risk &amp; Reward Matrix</a:t>
            </a:r>
            <a:endParaRPr kumimoji="0" lang="en-US" i="1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1EF2F6B-A64E-699F-8373-56951D324983}"/>
              </a:ext>
            </a:extLst>
          </p:cNvPr>
          <p:cNvSpPr/>
          <p:nvPr/>
        </p:nvSpPr>
        <p:spPr>
          <a:xfrm>
            <a:off x="5772632" y="4908611"/>
            <a:ext cx="5657850" cy="69529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Long-term Observability Roadmap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>
                <a:solidFill>
                  <a:schemeClr val="accent1">
                    <a:lumMod val="75000"/>
                    <a:lumOff val="25000"/>
                  </a:schemeClr>
                </a:solidFill>
                <a:latin typeface="Arial"/>
              </a:rPr>
              <a:t>North star for enterprise-wide observability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409912-5FC1-7164-2B6D-4153B6CA2CBB}"/>
              </a:ext>
            </a:extLst>
          </p:cNvPr>
          <p:cNvSpPr/>
          <p:nvPr/>
        </p:nvSpPr>
        <p:spPr>
          <a:xfrm flipH="1">
            <a:off x="5422124" y="1058332"/>
            <a:ext cx="755703" cy="75570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6AA305B-BC04-AAE8-1839-A10DE3B0EDD7}"/>
              </a:ext>
            </a:extLst>
          </p:cNvPr>
          <p:cNvSpPr/>
          <p:nvPr/>
        </p:nvSpPr>
        <p:spPr>
          <a:xfrm flipH="1">
            <a:off x="5422124" y="2013350"/>
            <a:ext cx="755703" cy="75570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3F4E01-3DC6-D009-A62B-048E4FF7DD23}"/>
              </a:ext>
            </a:extLst>
          </p:cNvPr>
          <p:cNvSpPr/>
          <p:nvPr/>
        </p:nvSpPr>
        <p:spPr>
          <a:xfrm flipH="1">
            <a:off x="5422124" y="2968368"/>
            <a:ext cx="755703" cy="75570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B63E7E-F8AF-0B0D-E19A-7A5E46274B46}"/>
              </a:ext>
            </a:extLst>
          </p:cNvPr>
          <p:cNvSpPr/>
          <p:nvPr/>
        </p:nvSpPr>
        <p:spPr>
          <a:xfrm flipH="1">
            <a:off x="5422124" y="3923386"/>
            <a:ext cx="755703" cy="75570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9074B75-5915-2682-057A-4199589178AB}"/>
              </a:ext>
            </a:extLst>
          </p:cNvPr>
          <p:cNvSpPr/>
          <p:nvPr/>
        </p:nvSpPr>
        <p:spPr>
          <a:xfrm flipH="1">
            <a:off x="5422124" y="4878406"/>
            <a:ext cx="755703" cy="75570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D56643-BE78-409B-EB7A-C3FB4610FBA2}"/>
              </a:ext>
            </a:extLst>
          </p:cNvPr>
          <p:cNvCxnSpPr/>
          <p:nvPr/>
        </p:nvCxnSpPr>
        <p:spPr>
          <a:xfrm>
            <a:off x="355739" y="4156241"/>
            <a:ext cx="408867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1">
            <a:extLst>
              <a:ext uri="{FF2B5EF4-FFF2-40B4-BE49-F238E27FC236}">
                <a16:creationId xmlns:a16="http://schemas.microsoft.com/office/drawing/2014/main" id="{92EC8395-1CAC-EF12-F7F0-E813E08BB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30425" y="707533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FE9B9-AD3A-8579-6F89-6E4032CF2E6A}"/>
              </a:ext>
            </a:extLst>
          </p:cNvPr>
          <p:cNvSpPr txBox="1"/>
          <p:nvPr/>
        </p:nvSpPr>
        <p:spPr>
          <a:xfrm>
            <a:off x="483961" y="4491858"/>
            <a:ext cx="3832226" cy="2868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US" sz="1400" i="1">
                <a:solidFill>
                  <a:srgbClr val="FF0000"/>
                </a:solidFill>
              </a:rPr>
              <a:t>*</a:t>
            </a:r>
            <a:r>
              <a:rPr lang="en-US" sz="1400" i="1">
                <a:solidFill>
                  <a:schemeClr val="bg1"/>
                </a:solidFill>
              </a:rPr>
              <a:t>All deliverables to be delivered by week 5, except deliverable #5, which will be delivered in week 6</a:t>
            </a:r>
            <a:endParaRPr lang="en-US" b="1" i="1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168A3-517F-3E7B-F909-FF8EBAE1BB3B}"/>
              </a:ext>
            </a:extLst>
          </p:cNvPr>
          <p:cNvSpPr txBox="1"/>
          <p:nvPr/>
        </p:nvSpPr>
        <p:spPr>
          <a:xfrm>
            <a:off x="5791508" y="5006036"/>
            <a:ext cx="22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97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77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C6A97-D370-B917-EF4F-3A5FCEEEB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998B3FD-04D5-508D-AD19-21C9DF387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533399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C5F3B95-52EB-AB7B-37D0-3D0AB5F8C95C}"/>
              </a:ext>
            </a:extLst>
          </p:cNvPr>
          <p:cNvSpPr txBox="1">
            <a:spLocks/>
          </p:cNvSpPr>
          <p:nvPr/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800" kern="1200">
                <a:solidFill>
                  <a:srgbClr val="6B6B6B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2024 NTT DATA, Inc.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570871-D28B-3FA8-6BBC-BE2752BA5D2D}"/>
              </a:ext>
            </a:extLst>
          </p:cNvPr>
          <p:cNvSpPr txBox="1">
            <a:spLocks/>
          </p:cNvSpPr>
          <p:nvPr/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800" kern="1200">
                <a:solidFill>
                  <a:srgbClr val="6B6B6B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E6DAF-806F-404B-BC68-339BFCB57E5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483B46-92C2-09B1-4A84-A184F70135BA}"/>
              </a:ext>
            </a:extLst>
          </p:cNvPr>
          <p:cNvSpPr/>
          <p:nvPr/>
        </p:nvSpPr>
        <p:spPr>
          <a:xfrm>
            <a:off x="5291305" y="781496"/>
            <a:ext cx="5454138" cy="36150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Agenda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574510-8922-E607-63FD-E3CB5746B1E2}"/>
              </a:ext>
            </a:extLst>
          </p:cNvPr>
          <p:cNvCxnSpPr>
            <a:cxnSpLocks/>
          </p:cNvCxnSpPr>
          <p:nvPr/>
        </p:nvCxnSpPr>
        <p:spPr>
          <a:xfrm>
            <a:off x="5503154" y="2755609"/>
            <a:ext cx="6048000" cy="0"/>
          </a:xfrm>
          <a:prstGeom prst="line">
            <a:avLst/>
          </a:prstGeom>
          <a:ln w="3175" cap="rnd">
            <a:solidFill>
              <a:schemeClr val="tx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BA78E1-0297-3433-7F44-96051DA42AA4}"/>
              </a:ext>
            </a:extLst>
          </p:cNvPr>
          <p:cNvCxnSpPr>
            <a:cxnSpLocks/>
          </p:cNvCxnSpPr>
          <p:nvPr/>
        </p:nvCxnSpPr>
        <p:spPr>
          <a:xfrm>
            <a:off x="5501488" y="3561398"/>
            <a:ext cx="6048000" cy="0"/>
          </a:xfrm>
          <a:prstGeom prst="line">
            <a:avLst/>
          </a:prstGeom>
          <a:ln w="3175" cap="rnd">
            <a:solidFill>
              <a:schemeClr val="tx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5E540C-F067-5B8E-88D5-3E95593855DF}"/>
              </a:ext>
            </a:extLst>
          </p:cNvPr>
          <p:cNvSpPr txBox="1"/>
          <p:nvPr/>
        </p:nvSpPr>
        <p:spPr>
          <a:xfrm>
            <a:off x="6175310" y="2205138"/>
            <a:ext cx="5004000" cy="31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Yu Gothic" panose="020B0400000000000000" pitchFamily="34" charset="-128"/>
                <a:cs typeface="+mn-cs"/>
              </a:rPr>
              <a:t>High Level Engagement Plan</a:t>
            </a:r>
            <a:endParaRPr kumimoji="0" lang="en-GB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12C6BC-DA4C-BD4D-48EA-E59D4724408C}"/>
              </a:ext>
            </a:extLst>
          </p:cNvPr>
          <p:cNvSpPr txBox="1"/>
          <p:nvPr/>
        </p:nvSpPr>
        <p:spPr>
          <a:xfrm>
            <a:off x="5383696" y="2060583"/>
            <a:ext cx="756000" cy="584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50000"/>
                  </a:srgbClr>
                </a:solidFill>
                <a:effectLst/>
                <a:uLnTx/>
                <a:uFillTx/>
                <a:latin typeface="Walbaum Display" panose="02070503090703020303" pitchFamily="18" charset="0"/>
                <a:ea typeface="+mn-ea"/>
                <a:cs typeface="+mn-cs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F0735-65B4-C402-C7B0-968ECC9918B8}"/>
              </a:ext>
            </a:extLst>
          </p:cNvPr>
          <p:cNvSpPr txBox="1"/>
          <p:nvPr/>
        </p:nvSpPr>
        <p:spPr>
          <a:xfrm>
            <a:off x="6175310" y="3012048"/>
            <a:ext cx="5004000" cy="31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Yu Gothic" panose="020B0400000000000000" pitchFamily="34" charset="-128"/>
                <a:cs typeface="Aptos" panose="020B0004020202020204" pitchFamily="34" charset="0"/>
              </a:rPr>
              <a:t>Pre-Requisites for the Assessment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Yu Gothic" panose="020B0400000000000000" pitchFamily="34" charset="-128"/>
              <a:cs typeface="Aptos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E17ADA-A1E2-F89C-4B48-1CD6DAFF0937}"/>
              </a:ext>
            </a:extLst>
          </p:cNvPr>
          <p:cNvSpPr txBox="1"/>
          <p:nvPr/>
        </p:nvSpPr>
        <p:spPr>
          <a:xfrm>
            <a:off x="5383696" y="2866372"/>
            <a:ext cx="756000" cy="584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50000"/>
                  </a:srgbClr>
                </a:solidFill>
                <a:effectLst/>
                <a:uLnTx/>
                <a:uFillTx/>
                <a:latin typeface="Walbaum Display" panose="02070503090703020303" pitchFamily="18" charset="0"/>
                <a:ea typeface="+mn-ea"/>
                <a:cs typeface="+mn-cs"/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6C25D8-BC07-AF6C-B941-CD3338F3A227}"/>
              </a:ext>
            </a:extLst>
          </p:cNvPr>
          <p:cNvSpPr txBox="1"/>
          <p:nvPr/>
        </p:nvSpPr>
        <p:spPr>
          <a:xfrm>
            <a:off x="6175310" y="3818958"/>
            <a:ext cx="5004000" cy="31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Yu Gothic" panose="020B0400000000000000" pitchFamily="34" charset="-128"/>
                <a:cs typeface="Aptos" panose="020B0004020202020204" pitchFamily="34" charset="0"/>
              </a:rPr>
              <a:t>Detailed Workshops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Yu Gothic" panose="020B0400000000000000" pitchFamily="34" charset="-128"/>
              <a:cs typeface="Aptos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9F1C8-332E-F2B0-DB43-F321EF049594}"/>
              </a:ext>
            </a:extLst>
          </p:cNvPr>
          <p:cNvSpPr txBox="1"/>
          <p:nvPr/>
        </p:nvSpPr>
        <p:spPr>
          <a:xfrm>
            <a:off x="5383696" y="3672161"/>
            <a:ext cx="756000" cy="584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50000"/>
                  </a:srgbClr>
                </a:solidFill>
                <a:effectLst/>
                <a:uLnTx/>
                <a:uFillTx/>
                <a:latin typeface="Walbaum Display" panose="02070503090703020303" pitchFamily="18" charset="0"/>
                <a:ea typeface="+mn-ea"/>
                <a:cs typeface="+mn-cs"/>
              </a:rPr>
              <a:t>03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B5777-F4C6-8C3A-2A42-3B36E22407A3}"/>
              </a:ext>
            </a:extLst>
          </p:cNvPr>
          <p:cNvCxnSpPr>
            <a:cxnSpLocks/>
          </p:cNvCxnSpPr>
          <p:nvPr/>
        </p:nvCxnSpPr>
        <p:spPr>
          <a:xfrm>
            <a:off x="5503154" y="4367187"/>
            <a:ext cx="6048000" cy="0"/>
          </a:xfrm>
          <a:prstGeom prst="line">
            <a:avLst/>
          </a:prstGeom>
          <a:ln w="3175" cap="rnd">
            <a:solidFill>
              <a:schemeClr val="tx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5968B7-9373-DCDE-3617-6AFFD6E1500A}"/>
              </a:ext>
            </a:extLst>
          </p:cNvPr>
          <p:cNvCxnSpPr>
            <a:cxnSpLocks/>
          </p:cNvCxnSpPr>
          <p:nvPr/>
        </p:nvCxnSpPr>
        <p:spPr>
          <a:xfrm>
            <a:off x="5501488" y="5172976"/>
            <a:ext cx="6048000" cy="0"/>
          </a:xfrm>
          <a:prstGeom prst="line">
            <a:avLst/>
          </a:prstGeom>
          <a:ln w="3175" cap="rnd">
            <a:solidFill>
              <a:schemeClr val="tx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CBA8B70-AAEB-0A49-DAB9-8E930A6C1912}"/>
              </a:ext>
            </a:extLst>
          </p:cNvPr>
          <p:cNvSpPr txBox="1"/>
          <p:nvPr/>
        </p:nvSpPr>
        <p:spPr>
          <a:xfrm>
            <a:off x="5383696" y="4477950"/>
            <a:ext cx="756000" cy="584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50000"/>
                  </a:srgbClr>
                </a:solidFill>
                <a:effectLst/>
                <a:uLnTx/>
                <a:uFillTx/>
                <a:latin typeface="Walbaum Display" panose="02070503090703020303" pitchFamily="18" charset="0"/>
                <a:ea typeface="+mn-ea"/>
                <a:cs typeface="+mn-cs"/>
              </a:rPr>
              <a:t>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57C85F-1F7A-8CDD-6D3D-1C10B77C3AA4}"/>
              </a:ext>
            </a:extLst>
          </p:cNvPr>
          <p:cNvSpPr txBox="1"/>
          <p:nvPr/>
        </p:nvSpPr>
        <p:spPr>
          <a:xfrm>
            <a:off x="6175310" y="5432776"/>
            <a:ext cx="5004000" cy="31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Yu Gothic" panose="020B0400000000000000" pitchFamily="34" charset="-128"/>
                <a:cs typeface="Aptos" panose="020B0004020202020204" pitchFamily="34" charset="0"/>
              </a:rPr>
              <a:t>Key Deliverables</a:t>
            </a:r>
            <a:endParaRPr kumimoji="0" lang="en-GB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591756-A4C0-5D2D-50F3-6C51EB6E2B56}"/>
              </a:ext>
            </a:extLst>
          </p:cNvPr>
          <p:cNvSpPr txBox="1"/>
          <p:nvPr/>
        </p:nvSpPr>
        <p:spPr>
          <a:xfrm>
            <a:off x="5383696" y="5283740"/>
            <a:ext cx="756000" cy="5842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50000"/>
                  </a:srgbClr>
                </a:solidFill>
                <a:effectLst/>
                <a:uLnTx/>
                <a:uFillTx/>
                <a:latin typeface="Walbaum Display" panose="02070503090703020303" pitchFamily="18" charset="0"/>
                <a:ea typeface="+mn-ea"/>
                <a:cs typeface="+mn-cs"/>
              </a:rPr>
              <a:t>05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4F5162-CFFA-F2B8-A34E-AD74CA553F47}"/>
              </a:ext>
            </a:extLst>
          </p:cNvPr>
          <p:cNvSpPr/>
          <p:nvPr/>
        </p:nvSpPr>
        <p:spPr>
          <a:xfrm>
            <a:off x="4912471" y="0"/>
            <a:ext cx="327621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070F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47739-877E-0880-42E6-1567A3D45C25}"/>
              </a:ext>
            </a:extLst>
          </p:cNvPr>
          <p:cNvSpPr txBox="1"/>
          <p:nvPr/>
        </p:nvSpPr>
        <p:spPr>
          <a:xfrm>
            <a:off x="6175310" y="4625868"/>
            <a:ext cx="5004000" cy="31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0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Yu Gothic" panose="020B0400000000000000" pitchFamily="34" charset="-128"/>
                <a:cs typeface="Aptos" panose="020B0004020202020204" pitchFamily="34" charset="0"/>
              </a:rPr>
              <a:t>Key Questions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Yu Gothic" panose="020B0400000000000000" pitchFamily="34" charset="-128"/>
              <a:cs typeface="Aptos" panose="020B0004020202020204" pitchFamily="34" charset="0"/>
            </a:endParaRPr>
          </a:p>
        </p:txBody>
      </p:sp>
      <p:pic>
        <p:nvPicPr>
          <p:cNvPr id="19" name="Picture 18" descr="A bridge over water with cranes in the background&#10;&#10;AI-generated content may be incorrect.">
            <a:extLst>
              <a:ext uri="{FF2B5EF4-FFF2-40B4-BE49-F238E27FC236}">
                <a16:creationId xmlns:a16="http://schemas.microsoft.com/office/drawing/2014/main" id="{E1BCBB41-7609-1CBE-63CA-DB008E0FB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4" r="41760"/>
          <a:stretch/>
        </p:blipFill>
        <p:spPr>
          <a:xfrm>
            <a:off x="0" y="0"/>
            <a:ext cx="4835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7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A95D-8DAF-C547-BD13-3336B48C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Summary │ Scope &amp; Deliverables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E6F35-54CB-9391-F6F2-C5E362AB8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E6DAF-806F-404B-BC68-339BFCB57E5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C2793-DDE5-6836-1718-ADF514478FE8}"/>
              </a:ext>
            </a:extLst>
          </p:cNvPr>
          <p:cNvSpPr txBox="1"/>
          <p:nvPr/>
        </p:nvSpPr>
        <p:spPr>
          <a:xfrm>
            <a:off x="371475" y="1022111"/>
            <a:ext cx="5303520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State Assessment Scope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CC5EA-D987-493B-7D7B-6947D9AA733E}"/>
              </a:ext>
            </a:extLst>
          </p:cNvPr>
          <p:cNvSpPr txBox="1"/>
          <p:nvPr/>
        </p:nvSpPr>
        <p:spPr>
          <a:xfrm>
            <a:off x="346759" y="1609412"/>
            <a:ext cx="5518874" cy="36625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A review of the current 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service management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approach used by AIB today.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Use 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Business Banking (DBB)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as a sample case but review the service, technology and processes used End to End.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Assess the 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observability capabilities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 from telemetry, monitoring, production scaling and production support aspect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Review of the 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platforms capability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in correlation of failures to other environment signals, hot spot detection, request tracing, alerting configurations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Assess the current 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Ways of Working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 approach (both people and process) to designing, building and maintaining highly resilient services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1966E1-98E7-4A05-F23E-0718C4385073}"/>
              </a:ext>
            </a:extLst>
          </p:cNvPr>
          <p:cNvSpPr txBox="1"/>
          <p:nvPr/>
        </p:nvSpPr>
        <p:spPr>
          <a:xfrm>
            <a:off x="6517006" y="1022110"/>
            <a:ext cx="5303520" cy="307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Deliverables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91EDAC-7DC7-E1A7-CFC3-73F2AF29D125}"/>
              </a:ext>
            </a:extLst>
          </p:cNvPr>
          <p:cNvSpPr/>
          <p:nvPr/>
        </p:nvSpPr>
        <p:spPr>
          <a:xfrm>
            <a:off x="7694785" y="4307548"/>
            <a:ext cx="4242060" cy="105319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38B927-DC71-FDAF-270A-DF9B69A30009}"/>
              </a:ext>
            </a:extLst>
          </p:cNvPr>
          <p:cNvCxnSpPr>
            <a:cxnSpLocks/>
          </p:cNvCxnSpPr>
          <p:nvPr/>
        </p:nvCxnSpPr>
        <p:spPr>
          <a:xfrm>
            <a:off x="6096000" y="1022112"/>
            <a:ext cx="0" cy="5028954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FCA9CF-3E9A-4B07-EC5D-1EB8D7871B6C}"/>
              </a:ext>
            </a:extLst>
          </p:cNvPr>
          <p:cNvSpPr txBox="1"/>
          <p:nvPr/>
        </p:nvSpPr>
        <p:spPr>
          <a:xfrm>
            <a:off x="6439727" y="1609412"/>
            <a:ext cx="5458078" cy="58554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state analysis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respect to the Selected Customer Journey or Applications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Recommendations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around 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observability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 direct comparison to meaningful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exemplars that have moved the dial elsewhere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Recommendations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Times New Roman"/>
              </a:rPr>
              <a:t>for changes to Ways of Working (people &amp; process) supported with successful exemplars from NTT Data’s experience.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Forward-looking 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roadmap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(short-term, medium-term and long-term) with recommendations including 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Foundational levers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implement for laying groundwork for long term strategy for e.g., log maintenance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Blueprint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Service Assurance Model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including integrity check points and transaction trend analysis.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Plan to implement 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near r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eal-time observability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capability.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This will aid the creation of a 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 star for enterprise-wide observability, 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 outlined in the previous proposal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IN" sz="105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0719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EAA79-755F-2726-EB75-0528D2E20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957C-F125-01E2-4B58-BDC98B89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Summary │ Dependencies on AIB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F3BBF-FF49-9CFB-CADC-8A73E5595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E6DAF-806F-404B-BC68-339BFCB57E5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B6B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B6B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2E3FBB-CF94-40AE-B3BD-6D5C60DF7CFA}"/>
              </a:ext>
            </a:extLst>
          </p:cNvPr>
          <p:cNvSpPr/>
          <p:nvPr/>
        </p:nvSpPr>
        <p:spPr>
          <a:xfrm>
            <a:off x="371476" y="939109"/>
            <a:ext cx="11449050" cy="4860558"/>
          </a:xfrm>
          <a:prstGeom prst="rect">
            <a:avLst/>
          </a:prstGeom>
          <a:noFill/>
          <a:ln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1" lang="en-US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1" lang="en-US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Appoint a </a:t>
            </a: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 point of contact </a:t>
            </a: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this engagement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1" lang="en-US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Agree on a project start date, along with a kick-off meeting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1" lang="en-US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Decide on the Approach - </a:t>
            </a: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Customer Journey Approach </a:t>
            </a: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 </a:t>
            </a: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srgbClr val="AA3C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Domain/ Application Approach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1" lang="en-US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</a:t>
            </a: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Customer Journey Approach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is that one customer journey that we want to evaluate?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are the service chain maps for that customer journey, how are the different applications communicating across the customer journey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Underlying application &amp; infrastructure tech-stack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monitoring &amp; observability set-up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objectives for that customer journey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What are all value streams which this customer journey is cutting across?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to &amp; availability of stakeholders involved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kumimoji="1" lang="en-US" sz="1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If </a:t>
            </a: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srgbClr val="AA3C8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Domain/Application Approach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two domains/applications (example – Sanctions Application, Core Banking etc.) can be considered for evaluation?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Underlying application &amp; infrastructure tech-stack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monitoring &amp; observability set-up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objectives for those applications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kumimoji="1" lang="en-US" sz="1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Access to &amp; availability of stakeholders involved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47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0FA53-9C70-79A4-7CA0-9DCCF757B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0BA3D2-3065-7566-B016-6BD39833F9AA}"/>
              </a:ext>
            </a:extLst>
          </p:cNvPr>
          <p:cNvSpPr/>
          <p:nvPr/>
        </p:nvSpPr>
        <p:spPr>
          <a:xfrm>
            <a:off x="0" y="0"/>
            <a:ext cx="4852035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FE2BA-FFCF-4E7B-9B23-4271F8B9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67" y="2306206"/>
            <a:ext cx="3929171" cy="581559"/>
          </a:xfr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High Level Engagement Plan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782BE4F-66B6-C315-2EB8-D6DB03AA5660}"/>
              </a:ext>
            </a:extLst>
          </p:cNvPr>
          <p:cNvSpPr txBox="1">
            <a:spLocks/>
          </p:cNvSpPr>
          <p:nvPr/>
        </p:nvSpPr>
        <p:spPr bwMode="gray">
          <a:xfrm>
            <a:off x="5943600" y="6563358"/>
            <a:ext cx="304800" cy="8890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defRPr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E6DAF-806F-404B-BC68-339BFCB57E5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70F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A7500D98-7375-6B92-19D3-9E18F8A2E5AB}"/>
              </a:ext>
            </a:extLst>
          </p:cNvPr>
          <p:cNvSpPr txBox="1">
            <a:spLocks/>
          </p:cNvSpPr>
          <p:nvPr/>
        </p:nvSpPr>
        <p:spPr>
          <a:xfrm>
            <a:off x="240847" y="6524626"/>
            <a:ext cx="4852035" cy="1748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NTT DATA Inc.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443D0E-7BDF-E7FF-4722-D3DB794F32DE}"/>
              </a:ext>
            </a:extLst>
          </p:cNvPr>
          <p:cNvSpPr txBox="1">
            <a:spLocks/>
          </p:cNvSpPr>
          <p:nvPr/>
        </p:nvSpPr>
        <p:spPr bwMode="gray">
          <a:xfrm>
            <a:off x="430167" y="480949"/>
            <a:ext cx="1664447" cy="1191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0C6AF3-E5C1-D07B-67FC-0583AECF0A67}"/>
              </a:ext>
            </a:extLst>
          </p:cNvPr>
          <p:cNvCxnSpPr/>
          <p:nvPr/>
        </p:nvCxnSpPr>
        <p:spPr>
          <a:xfrm>
            <a:off x="355739" y="4803941"/>
            <a:ext cx="408867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Daily calendar outline">
            <a:extLst>
              <a:ext uri="{FF2B5EF4-FFF2-40B4-BE49-F238E27FC236}">
                <a16:creationId xmlns:a16="http://schemas.microsoft.com/office/drawing/2014/main" id="{2C824277-6322-D0C1-EAD1-8961A0DB1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2049" y="631790"/>
            <a:ext cx="1106424" cy="1106424"/>
          </a:xfrm>
          <a:prstGeom prst="rect">
            <a:avLst/>
          </a:prstGeom>
        </p:spPr>
      </p:pic>
      <p:sp>
        <p:nvSpPr>
          <p:cNvPr id="66" name="Rectangle 1">
            <a:extLst>
              <a:ext uri="{FF2B5EF4-FFF2-40B4-BE49-F238E27FC236}">
                <a16:creationId xmlns:a16="http://schemas.microsoft.com/office/drawing/2014/main" id="{B54D99D9-1846-8A7A-6E1F-168A2B4C2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31" y="9763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E93990-99CD-1DBA-815B-8AF6808E59E7}"/>
              </a:ext>
            </a:extLst>
          </p:cNvPr>
          <p:cNvSpPr txBox="1"/>
          <p:nvPr/>
        </p:nvSpPr>
        <p:spPr>
          <a:xfrm>
            <a:off x="5562447" y="1080473"/>
            <a:ext cx="2773481" cy="3244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5B96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CDC3919-FCD5-7346-E436-A70BDCC83166}"/>
              </a:ext>
            </a:extLst>
          </p:cNvPr>
          <p:cNvSpPr txBox="1"/>
          <p:nvPr/>
        </p:nvSpPr>
        <p:spPr>
          <a:xfrm>
            <a:off x="6291058" y="1454698"/>
            <a:ext cx="2011680" cy="64008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Stakeholder alignment &amp; Initial discovery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93D86B-02A5-11C7-9FB9-80C4E3324490}"/>
              </a:ext>
            </a:extLst>
          </p:cNvPr>
          <p:cNvSpPr txBox="1"/>
          <p:nvPr/>
        </p:nvSpPr>
        <p:spPr>
          <a:xfrm>
            <a:off x="6291058" y="2266830"/>
            <a:ext cx="2011680" cy="64008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Observability Deep dive - Telemetry, Monitoring &amp; Alerting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D6ADE1D-BF97-CD04-DC91-B550B52C755A}"/>
              </a:ext>
            </a:extLst>
          </p:cNvPr>
          <p:cNvSpPr txBox="1"/>
          <p:nvPr/>
        </p:nvSpPr>
        <p:spPr>
          <a:xfrm>
            <a:off x="6291058" y="3084909"/>
            <a:ext cx="2011680" cy="64008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Platform &amp; Failure Correlation Capabilities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1EFA74B-C6E1-E3D6-FC60-4AE4A24392D9}"/>
              </a:ext>
            </a:extLst>
          </p:cNvPr>
          <p:cNvSpPr txBox="1"/>
          <p:nvPr/>
        </p:nvSpPr>
        <p:spPr>
          <a:xfrm>
            <a:off x="6291058" y="3895795"/>
            <a:ext cx="2011680" cy="64008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Ways of Working &amp; Service Reliability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DE95276-EEF2-AFC4-8366-FB209C4F0D89}"/>
              </a:ext>
            </a:extLst>
          </p:cNvPr>
          <p:cNvSpPr txBox="1"/>
          <p:nvPr/>
        </p:nvSpPr>
        <p:spPr>
          <a:xfrm>
            <a:off x="6291058" y="4729692"/>
            <a:ext cx="2011680" cy="64008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Analysis, Recommendations &amp; Roadmap Development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C72E170-B0A6-AEEB-CF68-599C46683C48}"/>
              </a:ext>
            </a:extLst>
          </p:cNvPr>
          <p:cNvCxnSpPr>
            <a:cxnSpLocks/>
          </p:cNvCxnSpPr>
          <p:nvPr/>
        </p:nvCxnSpPr>
        <p:spPr>
          <a:xfrm>
            <a:off x="4978535" y="2092916"/>
            <a:ext cx="6858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C3AC3E2-50C2-A94B-9336-8A84732CDCF4}"/>
              </a:ext>
            </a:extLst>
          </p:cNvPr>
          <p:cNvCxnSpPr>
            <a:cxnSpLocks/>
          </p:cNvCxnSpPr>
          <p:nvPr/>
        </p:nvCxnSpPr>
        <p:spPr>
          <a:xfrm>
            <a:off x="4978535" y="2910262"/>
            <a:ext cx="6858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B2BDB66-6C08-310E-E20E-9BF23A6D3D49}"/>
              </a:ext>
            </a:extLst>
          </p:cNvPr>
          <p:cNvCxnSpPr>
            <a:cxnSpLocks/>
          </p:cNvCxnSpPr>
          <p:nvPr/>
        </p:nvCxnSpPr>
        <p:spPr>
          <a:xfrm>
            <a:off x="4978535" y="3727608"/>
            <a:ext cx="6858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8282DB-43FE-AFDC-9F07-4E752A582E9B}"/>
              </a:ext>
            </a:extLst>
          </p:cNvPr>
          <p:cNvCxnSpPr>
            <a:cxnSpLocks/>
          </p:cNvCxnSpPr>
          <p:nvPr/>
        </p:nvCxnSpPr>
        <p:spPr>
          <a:xfrm>
            <a:off x="4978535" y="4544954"/>
            <a:ext cx="6858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C20AD33-28E9-42A0-06EB-11F9EEC58F39}"/>
              </a:ext>
            </a:extLst>
          </p:cNvPr>
          <p:cNvSpPr txBox="1"/>
          <p:nvPr/>
        </p:nvSpPr>
        <p:spPr>
          <a:xfrm>
            <a:off x="5574451" y="1626472"/>
            <a:ext cx="785662" cy="29787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69A274D-ABFE-0D97-8584-B25FDE65D87B}"/>
              </a:ext>
            </a:extLst>
          </p:cNvPr>
          <p:cNvCxnSpPr>
            <a:cxnSpLocks/>
          </p:cNvCxnSpPr>
          <p:nvPr/>
        </p:nvCxnSpPr>
        <p:spPr>
          <a:xfrm>
            <a:off x="4978535" y="1410558"/>
            <a:ext cx="6858000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70069DC-F835-E454-7F40-D46BFF574D35}"/>
              </a:ext>
            </a:extLst>
          </p:cNvPr>
          <p:cNvSpPr txBox="1"/>
          <p:nvPr/>
        </p:nvSpPr>
        <p:spPr>
          <a:xfrm>
            <a:off x="8622225" y="1080473"/>
            <a:ext cx="2772000" cy="3377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5B96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40D5380-CC75-F44D-EAB2-6C55FC798888}"/>
              </a:ext>
            </a:extLst>
          </p:cNvPr>
          <p:cNvCxnSpPr>
            <a:cxnSpLocks/>
          </p:cNvCxnSpPr>
          <p:nvPr/>
        </p:nvCxnSpPr>
        <p:spPr>
          <a:xfrm>
            <a:off x="8385970" y="1116021"/>
            <a:ext cx="0" cy="42976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A3C889CC-F5EB-395F-A9F3-09FAFF1A8A0C}"/>
              </a:ext>
            </a:extLst>
          </p:cNvPr>
          <p:cNvSpPr txBox="1"/>
          <p:nvPr/>
        </p:nvSpPr>
        <p:spPr>
          <a:xfrm>
            <a:off x="8529568" y="1458501"/>
            <a:ext cx="3291840" cy="64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Kickoff &amp; Stakeholder discussions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Understanding current service management approach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4D36884-FCD7-E49B-B47E-2CC946BE2DDA}"/>
              </a:ext>
            </a:extLst>
          </p:cNvPr>
          <p:cNvSpPr txBox="1"/>
          <p:nvPr/>
        </p:nvSpPr>
        <p:spPr>
          <a:xfrm>
            <a:off x="8529568" y="2159667"/>
            <a:ext cx="3291840" cy="64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 Telemetry &amp; logging review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Monitoring &amp; Production Scaling Assessment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Alerting Mechanisms &amp; Configurations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F284910-F8C9-1CEC-7DA8-5A1DC3705D8B}"/>
              </a:ext>
            </a:extLst>
          </p:cNvPr>
          <p:cNvSpPr txBox="1"/>
          <p:nvPr/>
        </p:nvSpPr>
        <p:spPr>
          <a:xfrm>
            <a:off x="8526850" y="3013919"/>
            <a:ext cx="3291840" cy="64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Failure Correlation &amp; Root cause analysis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Request tracing &amp; Performance bottlenecks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Incident postmortem review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546F528-BB29-F42F-2BF6-22515983EF68}"/>
              </a:ext>
            </a:extLst>
          </p:cNvPr>
          <p:cNvSpPr txBox="1"/>
          <p:nvPr/>
        </p:nvSpPr>
        <p:spPr>
          <a:xfrm>
            <a:off x="8529568" y="3833791"/>
            <a:ext cx="3291840" cy="64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Observability in SDLC &amp; Deployment pipelines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Production Support &amp; Incident Response review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Gap identification &amp; initial findings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25871A-6720-C88C-7B46-5EA719A729C1}"/>
              </a:ext>
            </a:extLst>
          </p:cNvPr>
          <p:cNvSpPr txBox="1"/>
          <p:nvPr/>
        </p:nvSpPr>
        <p:spPr>
          <a:xfrm>
            <a:off x="8529568" y="4735356"/>
            <a:ext cx="4001097" cy="64008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State Analysis – A living document,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000">
                <a:solidFill>
                  <a:srgbClr val="000000"/>
                </a:solidFill>
                <a:latin typeface="Arial"/>
              </a:rPr>
              <a:t>                                             (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updated every week)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Recommendations &amp; Future Roadmap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Final Presentation &amp; Stakeholder Review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90EFCEC-659E-24FE-99F1-80061C74BEAC}"/>
              </a:ext>
            </a:extLst>
          </p:cNvPr>
          <p:cNvSpPr txBox="1"/>
          <p:nvPr/>
        </p:nvSpPr>
        <p:spPr>
          <a:xfrm>
            <a:off x="5574451" y="2446181"/>
            <a:ext cx="785662" cy="29787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A75C166-7876-6FF8-B625-DD67075EEB6F}"/>
              </a:ext>
            </a:extLst>
          </p:cNvPr>
          <p:cNvSpPr txBox="1"/>
          <p:nvPr/>
        </p:nvSpPr>
        <p:spPr>
          <a:xfrm>
            <a:off x="5574451" y="3265890"/>
            <a:ext cx="785662" cy="29787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320A7B4-BBE4-1226-EE4C-976EA8F861EF}"/>
              </a:ext>
            </a:extLst>
          </p:cNvPr>
          <p:cNvSpPr txBox="1"/>
          <p:nvPr/>
        </p:nvSpPr>
        <p:spPr>
          <a:xfrm>
            <a:off x="5574451" y="4051731"/>
            <a:ext cx="785662" cy="29787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25A3956-185B-52F0-9A6E-E0DAF9A20D2E}"/>
              </a:ext>
            </a:extLst>
          </p:cNvPr>
          <p:cNvSpPr txBox="1"/>
          <p:nvPr/>
        </p:nvSpPr>
        <p:spPr>
          <a:xfrm>
            <a:off x="5568616" y="4875376"/>
            <a:ext cx="785662" cy="29787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Week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5-6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92B926A-724D-132E-9C46-8A711D943965}"/>
              </a:ext>
            </a:extLst>
          </p:cNvPr>
          <p:cNvCxnSpPr>
            <a:cxnSpLocks/>
          </p:cNvCxnSpPr>
          <p:nvPr/>
        </p:nvCxnSpPr>
        <p:spPr>
          <a:xfrm>
            <a:off x="5413228" y="1105261"/>
            <a:ext cx="0" cy="42976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Graphic 156" descr="Lightbulb and gear with solid fill">
            <a:extLst>
              <a:ext uri="{FF2B5EF4-FFF2-40B4-BE49-F238E27FC236}">
                <a16:creationId xmlns:a16="http://schemas.microsoft.com/office/drawing/2014/main" id="{08974B44-3F0B-A34F-8246-F61941EA8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7734" y="4855082"/>
            <a:ext cx="338467" cy="338467"/>
          </a:xfrm>
          <a:prstGeom prst="rect">
            <a:avLst/>
          </a:prstGeom>
        </p:spPr>
      </p:pic>
      <p:pic>
        <p:nvPicPr>
          <p:cNvPr id="160" name="Graphic 159" descr="Server with solid fill">
            <a:extLst>
              <a:ext uri="{FF2B5EF4-FFF2-40B4-BE49-F238E27FC236}">
                <a16:creationId xmlns:a16="http://schemas.microsoft.com/office/drawing/2014/main" id="{65A7C38B-2D25-3E06-A4DA-263695066F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7105" y="4057465"/>
            <a:ext cx="279724" cy="279724"/>
          </a:xfrm>
          <a:prstGeom prst="rect">
            <a:avLst/>
          </a:prstGeom>
        </p:spPr>
      </p:pic>
      <p:pic>
        <p:nvPicPr>
          <p:cNvPr id="163" name="Graphic 162" descr="Research with solid fill">
            <a:extLst>
              <a:ext uri="{FF2B5EF4-FFF2-40B4-BE49-F238E27FC236}">
                <a16:creationId xmlns:a16="http://schemas.microsoft.com/office/drawing/2014/main" id="{6EE07464-6DCF-986F-6CCC-08E6392D05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13119" y="2425543"/>
            <a:ext cx="307696" cy="307696"/>
          </a:xfrm>
          <a:prstGeom prst="rect">
            <a:avLst/>
          </a:prstGeom>
        </p:spPr>
      </p:pic>
      <p:pic>
        <p:nvPicPr>
          <p:cNvPr id="166" name="Graphic 165" descr="Checklist with solid fill">
            <a:extLst>
              <a:ext uri="{FF2B5EF4-FFF2-40B4-BE49-F238E27FC236}">
                <a16:creationId xmlns:a16="http://schemas.microsoft.com/office/drawing/2014/main" id="{D4424783-3CE8-1648-225C-BCF890E2F0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13119" y="1633821"/>
            <a:ext cx="307696" cy="307696"/>
          </a:xfrm>
          <a:prstGeom prst="rect">
            <a:avLst/>
          </a:prstGeom>
        </p:spPr>
      </p:pic>
      <p:pic>
        <p:nvPicPr>
          <p:cNvPr id="168" name="Graphic 167" descr="Badge Tick1 with solid fill">
            <a:extLst>
              <a:ext uri="{FF2B5EF4-FFF2-40B4-BE49-F238E27FC236}">
                <a16:creationId xmlns:a16="http://schemas.microsoft.com/office/drawing/2014/main" id="{440CD530-7EB9-D9A5-EAEC-8455A580E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27105" y="3251133"/>
            <a:ext cx="288438" cy="2884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A6342E-1856-FBEC-4C02-EBF2D4F0107C}"/>
              </a:ext>
            </a:extLst>
          </p:cNvPr>
          <p:cNvSpPr/>
          <p:nvPr/>
        </p:nvSpPr>
        <p:spPr>
          <a:xfrm>
            <a:off x="4940035" y="5538795"/>
            <a:ext cx="6906570" cy="45449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en-US" sz="1400">
                <a:solidFill>
                  <a:schemeClr val="accent1">
                    <a:lumMod val="75000"/>
                    <a:lumOff val="25000"/>
                  </a:schemeClr>
                </a:solidFill>
              </a:rPr>
              <a:t>Focus will be on Business Banking (DBB) as a sample value stream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23C3025-AA05-A292-1BFA-99CF77954A04}"/>
              </a:ext>
            </a:extLst>
          </p:cNvPr>
          <p:cNvSpPr/>
          <p:nvPr/>
        </p:nvSpPr>
        <p:spPr>
          <a:xfrm>
            <a:off x="8269746" y="2794733"/>
            <a:ext cx="232447" cy="16526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en-US" sz="2000" err="1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829F6D18-DC2C-D9BC-9F1B-BD97C1AF5E34}"/>
              </a:ext>
            </a:extLst>
          </p:cNvPr>
          <p:cNvSpPr/>
          <p:nvPr/>
        </p:nvSpPr>
        <p:spPr>
          <a:xfrm>
            <a:off x="8269745" y="4441412"/>
            <a:ext cx="232447" cy="16526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en-US" sz="2000" err="1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FB6F464-8ACC-0B1B-F7FD-5019A75E6172}"/>
              </a:ext>
            </a:extLst>
          </p:cNvPr>
          <p:cNvSpPr/>
          <p:nvPr/>
        </p:nvSpPr>
        <p:spPr>
          <a:xfrm>
            <a:off x="9311183" y="6041059"/>
            <a:ext cx="232447" cy="16526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en-US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128F3-7FC0-1941-47C5-0C0263124BF3}"/>
              </a:ext>
            </a:extLst>
          </p:cNvPr>
          <p:cNvSpPr txBox="1"/>
          <p:nvPr/>
        </p:nvSpPr>
        <p:spPr>
          <a:xfrm>
            <a:off x="9615835" y="6042124"/>
            <a:ext cx="3066403" cy="2084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US" sz="1100" i="1"/>
              <a:t>Check-point call with AIB leadership</a:t>
            </a:r>
          </a:p>
        </p:txBody>
      </p:sp>
    </p:spTree>
    <p:extLst>
      <p:ext uri="{BB962C8B-B14F-4D97-AF65-F5344CB8AC3E}">
        <p14:creationId xmlns:p14="http://schemas.microsoft.com/office/powerpoint/2010/main" val="2312010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91E38D-7C33-70C0-F23D-9BD011680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E06CFA0-1A6D-A21D-68F9-BD977C718E8F}"/>
              </a:ext>
            </a:extLst>
          </p:cNvPr>
          <p:cNvSpPr/>
          <p:nvPr/>
        </p:nvSpPr>
        <p:spPr>
          <a:xfrm>
            <a:off x="0" y="0"/>
            <a:ext cx="4852035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39C9DA0E-FFB8-DEAB-96C9-3A2ED772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66" y="2306206"/>
            <a:ext cx="4281533" cy="581559"/>
          </a:xfr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Pre-Requisites for the Assessment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715A46F-1B8D-69E7-2C42-DA0127F24A18}"/>
              </a:ext>
            </a:extLst>
          </p:cNvPr>
          <p:cNvSpPr txBox="1">
            <a:spLocks/>
          </p:cNvSpPr>
          <p:nvPr/>
        </p:nvSpPr>
        <p:spPr bwMode="gray">
          <a:xfrm>
            <a:off x="430167" y="480949"/>
            <a:ext cx="1664447" cy="1191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02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ACE87F5-02FA-C1A6-9425-D786ED5FE974}"/>
              </a:ext>
            </a:extLst>
          </p:cNvPr>
          <p:cNvCxnSpPr/>
          <p:nvPr/>
        </p:nvCxnSpPr>
        <p:spPr>
          <a:xfrm>
            <a:off x="355739" y="4803941"/>
            <a:ext cx="408867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5D11C95-8000-E142-5E8C-AD03D9BA4DF9}"/>
              </a:ext>
            </a:extLst>
          </p:cNvPr>
          <p:cNvSpPr txBox="1">
            <a:spLocks/>
          </p:cNvSpPr>
          <p:nvPr/>
        </p:nvSpPr>
        <p:spPr bwMode="gray">
          <a:xfrm>
            <a:off x="5943600" y="6563358"/>
            <a:ext cx="304800" cy="8890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defRPr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E6DAF-806F-404B-BC68-339BFCB57E5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70F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B046F08-96B7-BB48-7E2B-F5F792CB7D3F}"/>
              </a:ext>
            </a:extLst>
          </p:cNvPr>
          <p:cNvSpPr txBox="1">
            <a:spLocks/>
          </p:cNvSpPr>
          <p:nvPr/>
        </p:nvSpPr>
        <p:spPr>
          <a:xfrm>
            <a:off x="240847" y="6524626"/>
            <a:ext cx="4852035" cy="1748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NTT DATA Inc.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A6EA75-C803-174E-9BC8-1139EA6C2DD3}"/>
              </a:ext>
            </a:extLst>
          </p:cNvPr>
          <p:cNvSpPr/>
          <p:nvPr/>
        </p:nvSpPr>
        <p:spPr>
          <a:xfrm>
            <a:off x="5541839" y="1143640"/>
            <a:ext cx="5904000" cy="3657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Existing application documentation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understand flow and high-level functionality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67B04D-2956-AE4F-BF50-85EDCA809E83}"/>
              </a:ext>
            </a:extLst>
          </p:cNvPr>
          <p:cNvSpPr/>
          <p:nvPr/>
        </p:nvSpPr>
        <p:spPr>
          <a:xfrm>
            <a:off x="5541839" y="2370136"/>
            <a:ext cx="5904000" cy="3657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List of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observability architecture, tools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existing dashboards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73821-E2E7-F9C4-D58A-4A2B18283845}"/>
              </a:ext>
            </a:extLst>
          </p:cNvPr>
          <p:cNvSpPr/>
          <p:nvPr/>
        </p:nvSpPr>
        <p:spPr>
          <a:xfrm>
            <a:off x="5541839" y="3623870"/>
            <a:ext cx="5904000" cy="3657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Read only access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all tools being used for application monitoring &amp; logging in 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48565B-BFCD-C216-A408-CF36BFA85FFB}"/>
              </a:ext>
            </a:extLst>
          </p:cNvPr>
          <p:cNvSpPr/>
          <p:nvPr/>
        </p:nvSpPr>
        <p:spPr>
          <a:xfrm>
            <a:off x="5541839" y="4823112"/>
            <a:ext cx="5904000" cy="3657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EB831C-6B5C-DB9A-BE47-D4146AABC07E}"/>
              </a:ext>
            </a:extLst>
          </p:cNvPr>
          <p:cNvSpPr/>
          <p:nvPr/>
        </p:nvSpPr>
        <p:spPr>
          <a:xfrm>
            <a:off x="5541839" y="4865881"/>
            <a:ext cx="5904000" cy="3657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Existing SLI, SLO &amp; error budget documentation </a:t>
            </a:r>
            <a:r>
              <a:rPr kumimoji="0" lang="en-IN" sz="1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(if available)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E4E457-7846-5728-37C5-65DBA66E2326}"/>
              </a:ext>
            </a:extLst>
          </p:cNvPr>
          <p:cNvSpPr/>
          <p:nvPr/>
        </p:nvSpPr>
        <p:spPr>
          <a:xfrm>
            <a:off x="5541839" y="5452538"/>
            <a:ext cx="5904000" cy="3657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>
                <a:solidFill>
                  <a:srgbClr val="000000"/>
                </a:solidFill>
                <a:latin typeface="Arial"/>
              </a:rPr>
              <a:t>Infrastructure documentation </a:t>
            </a: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application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017A4E-1FED-8D64-016A-7626ACFA0DE9}"/>
              </a:ext>
            </a:extLst>
          </p:cNvPr>
          <p:cNvSpPr/>
          <p:nvPr/>
        </p:nvSpPr>
        <p:spPr>
          <a:xfrm>
            <a:off x="5541839" y="1803474"/>
            <a:ext cx="5904000" cy="3657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List of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 monitoring &amp; service management tools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with required access 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1F5A60-A26D-07C1-8BB9-4820461A8B5B}"/>
              </a:ext>
            </a:extLst>
          </p:cNvPr>
          <p:cNvSpPr/>
          <p:nvPr/>
        </p:nvSpPr>
        <p:spPr>
          <a:xfrm>
            <a:off x="5541839" y="2983380"/>
            <a:ext cx="5904000" cy="3657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Required access to all tools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being used for application monitoring &amp; logging in lower environment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37B5D4-50FB-518D-2DC1-A4992637032A}"/>
              </a:ext>
            </a:extLst>
          </p:cNvPr>
          <p:cNvSpPr/>
          <p:nvPr/>
        </p:nvSpPr>
        <p:spPr>
          <a:xfrm>
            <a:off x="5541839" y="4373412"/>
            <a:ext cx="5904000" cy="3657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000" tIns="72000" rIns="108000" bIns="72000" rtlCol="0" anchor="ctr"/>
          <a:lstStyle/>
          <a:p>
            <a:pPr fontAlgn="ctr"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Provide a list of high-priority incidents </a:t>
            </a:r>
            <a:r>
              <a:rPr kumimoji="0" lang="en-US" sz="1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along with </a:t>
            </a:r>
            <a:r>
              <a:rPr kumimoji="0" lang="en-IN" sz="14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Incident History Dump and Incident classification documentation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2" name="Graphic 41" descr="Clipboard Checked outline">
            <a:extLst>
              <a:ext uri="{FF2B5EF4-FFF2-40B4-BE49-F238E27FC236}">
                <a16:creationId xmlns:a16="http://schemas.microsoft.com/office/drawing/2014/main" id="{6675141B-3534-9182-32D6-43739D499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1415" y="588124"/>
            <a:ext cx="1106424" cy="110642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BCBF76F-CC8A-8936-3FBB-908182C18C75}"/>
              </a:ext>
            </a:extLst>
          </p:cNvPr>
          <p:cNvCxnSpPr/>
          <p:nvPr/>
        </p:nvCxnSpPr>
        <p:spPr>
          <a:xfrm>
            <a:off x="5396627" y="0"/>
            <a:ext cx="0" cy="685799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1400974-AE06-0627-86CD-D431C7D7F0AB}"/>
              </a:ext>
            </a:extLst>
          </p:cNvPr>
          <p:cNvSpPr/>
          <p:nvPr/>
        </p:nvSpPr>
        <p:spPr>
          <a:xfrm>
            <a:off x="5297211" y="549018"/>
            <a:ext cx="199000" cy="199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99A9B93-BA35-D2E4-362C-9B0D0F139B44}"/>
              </a:ext>
            </a:extLst>
          </p:cNvPr>
          <p:cNvSpPr/>
          <p:nvPr/>
        </p:nvSpPr>
        <p:spPr>
          <a:xfrm>
            <a:off x="5287029" y="1144509"/>
            <a:ext cx="199000" cy="199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365B65-B0B7-B848-6668-FF8FC8E0BC55}"/>
              </a:ext>
            </a:extLst>
          </p:cNvPr>
          <p:cNvSpPr/>
          <p:nvPr/>
        </p:nvSpPr>
        <p:spPr>
          <a:xfrm>
            <a:off x="5297211" y="1787354"/>
            <a:ext cx="199000" cy="199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C803A27-BC22-6547-FA37-95767529DC5B}"/>
              </a:ext>
            </a:extLst>
          </p:cNvPr>
          <p:cNvSpPr/>
          <p:nvPr/>
        </p:nvSpPr>
        <p:spPr>
          <a:xfrm>
            <a:off x="5297211" y="2455026"/>
            <a:ext cx="199000" cy="199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BF40B56-08D1-3A38-E86D-925C94DBD56D}"/>
              </a:ext>
            </a:extLst>
          </p:cNvPr>
          <p:cNvSpPr/>
          <p:nvPr/>
        </p:nvSpPr>
        <p:spPr>
          <a:xfrm>
            <a:off x="5297211" y="3045348"/>
            <a:ext cx="199000" cy="199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EA2B74-D1E1-4532-6BF8-0D0F672A439F}"/>
              </a:ext>
            </a:extLst>
          </p:cNvPr>
          <p:cNvSpPr/>
          <p:nvPr/>
        </p:nvSpPr>
        <p:spPr>
          <a:xfrm>
            <a:off x="5297127" y="3607750"/>
            <a:ext cx="199000" cy="199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F09FCB5-4687-C83E-D9B6-0A994FECCAC9}"/>
              </a:ext>
            </a:extLst>
          </p:cNvPr>
          <p:cNvSpPr/>
          <p:nvPr/>
        </p:nvSpPr>
        <p:spPr>
          <a:xfrm>
            <a:off x="5297127" y="4277255"/>
            <a:ext cx="199000" cy="199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7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ED82259-A210-1332-D3E3-9DB76F4BE3B6}"/>
              </a:ext>
            </a:extLst>
          </p:cNvPr>
          <p:cNvSpPr/>
          <p:nvPr/>
        </p:nvSpPr>
        <p:spPr>
          <a:xfrm>
            <a:off x="5297211" y="4949261"/>
            <a:ext cx="199000" cy="199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8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5A1D8-EB21-E7FD-A015-6DEFBB702E56}"/>
              </a:ext>
            </a:extLst>
          </p:cNvPr>
          <p:cNvSpPr/>
          <p:nvPr/>
        </p:nvSpPr>
        <p:spPr>
          <a:xfrm>
            <a:off x="5297127" y="5507538"/>
            <a:ext cx="199000" cy="199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32FCEE-D591-866F-4B49-BCCA97BA768B}"/>
              </a:ext>
            </a:extLst>
          </p:cNvPr>
          <p:cNvSpPr/>
          <p:nvPr/>
        </p:nvSpPr>
        <p:spPr>
          <a:xfrm>
            <a:off x="5541839" y="627679"/>
            <a:ext cx="5904000" cy="3657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108000" tIns="72000" rIns="108000" bIns="72000" rtlCol="0" anchor="ctr"/>
          <a:lstStyle/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Appoint a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single point of contact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this engagement and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finalize on project start date</a:t>
            </a: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57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D20635-05B2-197C-19FE-3B02FFC2C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F0A5C8-D9EF-D73F-1868-3B49EB195C41}"/>
              </a:ext>
            </a:extLst>
          </p:cNvPr>
          <p:cNvSpPr/>
          <p:nvPr/>
        </p:nvSpPr>
        <p:spPr>
          <a:xfrm>
            <a:off x="0" y="0"/>
            <a:ext cx="4852035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FDDE3B73-4642-43D0-1BF6-CAD26011E4AD}"/>
              </a:ext>
            </a:extLst>
          </p:cNvPr>
          <p:cNvSpPr txBox="1">
            <a:spLocks/>
          </p:cNvSpPr>
          <p:nvPr/>
        </p:nvSpPr>
        <p:spPr bwMode="gray">
          <a:xfrm>
            <a:off x="5943600" y="6563358"/>
            <a:ext cx="304800" cy="8890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defRPr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E6DAF-806F-404B-BC68-339BFCB57E5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70F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AC1CE56-8837-EB8C-94E7-4B3CAC30A705}"/>
              </a:ext>
            </a:extLst>
          </p:cNvPr>
          <p:cNvSpPr txBox="1">
            <a:spLocks/>
          </p:cNvSpPr>
          <p:nvPr/>
        </p:nvSpPr>
        <p:spPr>
          <a:xfrm>
            <a:off x="240847" y="6524626"/>
            <a:ext cx="4852035" cy="1748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NTT DATA Inc.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195FA49-C7F6-2B64-D035-8AD2BE71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66" y="2306206"/>
            <a:ext cx="4281533" cy="581559"/>
          </a:xfr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Detailed Workshops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5FEEA28-F0BA-881D-D17F-D8C77BD7B26B}"/>
              </a:ext>
            </a:extLst>
          </p:cNvPr>
          <p:cNvSpPr txBox="1">
            <a:spLocks/>
          </p:cNvSpPr>
          <p:nvPr/>
        </p:nvSpPr>
        <p:spPr bwMode="gray">
          <a:xfrm>
            <a:off x="430167" y="480949"/>
            <a:ext cx="1664447" cy="1191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03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959119-60E3-F79F-5495-9ED22C2FE8FA}"/>
              </a:ext>
            </a:extLst>
          </p:cNvPr>
          <p:cNvCxnSpPr/>
          <p:nvPr/>
        </p:nvCxnSpPr>
        <p:spPr>
          <a:xfrm>
            <a:off x="355739" y="4156241"/>
            <a:ext cx="408867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Blueprint outline">
            <a:extLst>
              <a:ext uri="{FF2B5EF4-FFF2-40B4-BE49-F238E27FC236}">
                <a16:creationId xmlns:a16="http://schemas.microsoft.com/office/drawing/2014/main" id="{551D4956-69A4-1925-CE79-5ACBAB5A3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1597" y="577971"/>
            <a:ext cx="1106424" cy="110642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869C718-E7F5-CF29-EDF8-039340C863BA}"/>
              </a:ext>
            </a:extLst>
          </p:cNvPr>
          <p:cNvGrpSpPr/>
          <p:nvPr/>
        </p:nvGrpSpPr>
        <p:grpSpPr>
          <a:xfrm>
            <a:off x="5194217" y="561037"/>
            <a:ext cx="6141941" cy="5391853"/>
            <a:chOff x="5194217" y="561037"/>
            <a:chExt cx="6141941" cy="53918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C58D3A-021C-4CF2-6039-24EAE060861D}"/>
                </a:ext>
              </a:extLst>
            </p:cNvPr>
            <p:cNvSpPr txBox="1"/>
            <p:nvPr/>
          </p:nvSpPr>
          <p:spPr>
            <a:xfrm>
              <a:off x="5194217" y="561037"/>
              <a:ext cx="3443335" cy="314772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5B96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Workshops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E26560-5425-057B-AC99-79C637608B18}"/>
                </a:ext>
              </a:extLst>
            </p:cNvPr>
            <p:cNvSpPr txBox="1"/>
            <p:nvPr/>
          </p:nvSpPr>
          <p:spPr>
            <a:xfrm>
              <a:off x="5948758" y="1029101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Stakeholder Alignment &amp; Initial Discovery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2DBAB1-7F45-0CC8-CE68-E3F5020ED127}"/>
                </a:ext>
              </a:extLst>
            </p:cNvPr>
            <p:cNvSpPr txBox="1"/>
            <p:nvPr/>
          </p:nvSpPr>
          <p:spPr>
            <a:xfrm>
              <a:off x="5948758" y="1603617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Current Service Management Review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89A241-CB87-4659-0D81-91ADA1CBAC13}"/>
                </a:ext>
              </a:extLst>
            </p:cNvPr>
            <p:cNvSpPr txBox="1"/>
            <p:nvPr/>
          </p:nvSpPr>
          <p:spPr>
            <a:xfrm>
              <a:off x="5948758" y="2178133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Observability Overview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59A92A-70DF-3357-E302-15CE2733ACE0}"/>
                </a:ext>
              </a:extLst>
            </p:cNvPr>
            <p:cNvSpPr txBox="1"/>
            <p:nvPr/>
          </p:nvSpPr>
          <p:spPr>
            <a:xfrm>
              <a:off x="5948758" y="2752649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Logs, Metrics and Traces Strategy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879A18-B059-B19F-1512-89BF3A6C9AD0}"/>
                </a:ext>
              </a:extLst>
            </p:cNvPr>
            <p:cNvSpPr txBox="1"/>
            <p:nvPr/>
          </p:nvSpPr>
          <p:spPr>
            <a:xfrm>
              <a:off x="5948758" y="3327165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Monitoring &amp; Dashboard Review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A5BDA1-7E64-3BD6-778D-B2880A1B05A1}"/>
                </a:ext>
              </a:extLst>
            </p:cNvPr>
            <p:cNvSpPr txBox="1"/>
            <p:nvPr/>
          </p:nvSpPr>
          <p:spPr>
            <a:xfrm>
              <a:off x="5948758" y="3901681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Alerting &amp; Incident 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B3D8BF-8B6E-A3BD-1625-F00EAED61760}"/>
                </a:ext>
              </a:extLst>
            </p:cNvPr>
            <p:cNvSpPr txBox="1"/>
            <p:nvPr/>
          </p:nvSpPr>
          <p:spPr>
            <a:xfrm>
              <a:off x="5948758" y="4476197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Incident RCA, Postmortem &amp; Failure Correlation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1A8974-FDB6-46C4-D818-F3C5C1E5FAAA}"/>
                </a:ext>
              </a:extLst>
            </p:cNvPr>
            <p:cNvSpPr txBox="1"/>
            <p:nvPr/>
          </p:nvSpPr>
          <p:spPr>
            <a:xfrm>
              <a:off x="5948758" y="5050713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Request tracing &amp; Performance Bottleneck Analysis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D0F2FA-A72B-708F-07D5-FF6A3DB05AA8}"/>
                </a:ext>
              </a:extLst>
            </p:cNvPr>
            <p:cNvSpPr txBox="1"/>
            <p:nvPr/>
          </p:nvSpPr>
          <p:spPr>
            <a:xfrm>
              <a:off x="5948758" y="5625231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Gap Summary &amp; Prioritization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F19312-9C85-29D1-2575-71FAF5DCC182}"/>
                </a:ext>
              </a:extLst>
            </p:cNvPr>
            <p:cNvSpPr txBox="1"/>
            <p:nvPr/>
          </p:nvSpPr>
          <p:spPr>
            <a:xfrm>
              <a:off x="5530141" y="1018232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D5347D-2BD0-F419-08FB-ECCFAE8A2DA5}"/>
                </a:ext>
              </a:extLst>
            </p:cNvPr>
            <p:cNvSpPr txBox="1"/>
            <p:nvPr/>
          </p:nvSpPr>
          <p:spPr>
            <a:xfrm>
              <a:off x="5530141" y="1591236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2F497D-50D8-335E-73D0-00E76CD0C133}"/>
                </a:ext>
              </a:extLst>
            </p:cNvPr>
            <p:cNvSpPr txBox="1"/>
            <p:nvPr/>
          </p:nvSpPr>
          <p:spPr>
            <a:xfrm>
              <a:off x="5530141" y="2164240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7AF911-5966-4A0B-8F1D-2B881AEF0A73}"/>
                </a:ext>
              </a:extLst>
            </p:cNvPr>
            <p:cNvSpPr txBox="1"/>
            <p:nvPr/>
          </p:nvSpPr>
          <p:spPr>
            <a:xfrm>
              <a:off x="5530141" y="2737244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04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DB6CF5-905A-E04D-21D7-6EA7FF98CA3A}"/>
                </a:ext>
              </a:extLst>
            </p:cNvPr>
            <p:cNvSpPr txBox="1"/>
            <p:nvPr/>
          </p:nvSpPr>
          <p:spPr>
            <a:xfrm>
              <a:off x="5530141" y="3310248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BF1D87-B3E2-A61E-C935-8AE93FE47346}"/>
                </a:ext>
              </a:extLst>
            </p:cNvPr>
            <p:cNvSpPr txBox="1"/>
            <p:nvPr/>
          </p:nvSpPr>
          <p:spPr>
            <a:xfrm>
              <a:off x="5530141" y="3883252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136BCBA-8BCE-5FBF-D2D9-2769FA013F40}"/>
                </a:ext>
              </a:extLst>
            </p:cNvPr>
            <p:cNvSpPr txBox="1"/>
            <p:nvPr/>
          </p:nvSpPr>
          <p:spPr>
            <a:xfrm>
              <a:off x="5530141" y="4456256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5C0D89-C613-BE03-ED51-7EC16A65424F}"/>
                </a:ext>
              </a:extLst>
            </p:cNvPr>
            <p:cNvSpPr txBox="1"/>
            <p:nvPr/>
          </p:nvSpPr>
          <p:spPr>
            <a:xfrm>
              <a:off x="5530141" y="5029260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8BC157-B661-D977-4E40-2FB805C1DC44}"/>
                </a:ext>
              </a:extLst>
            </p:cNvPr>
            <p:cNvSpPr txBox="1"/>
            <p:nvPr/>
          </p:nvSpPr>
          <p:spPr>
            <a:xfrm>
              <a:off x="5530141" y="5602262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>
                  <a:solidFill>
                    <a:srgbClr val="1F497D"/>
                  </a:solidFill>
                  <a:latin typeface="Arial"/>
                </a:rPr>
                <a:t>09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EBB6D2C-D0CB-AFD4-AABB-F02F333BBD52}"/>
                </a:ext>
              </a:extLst>
            </p:cNvPr>
            <p:cNvSpPr txBox="1"/>
            <p:nvPr/>
          </p:nvSpPr>
          <p:spPr>
            <a:xfrm rot="16200000">
              <a:off x="5067508" y="1024845"/>
              <a:ext cx="454771" cy="187385"/>
            </a:xfrm>
            <a:prstGeom prst="rect">
              <a:avLst/>
            </a:prstGeom>
            <a:solidFill>
              <a:schemeClr val="bg1">
                <a:lumMod val="85000"/>
                <a:alpha val="3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none" lIns="36576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72BC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Week 0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252AB54-D8AE-8590-D31D-B48F6696D4B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1345331"/>
              <a:ext cx="59436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C79F1B-B2A3-6F6B-5EEF-EBDEF7ECDCF5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1921276"/>
              <a:ext cx="59436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2C3EAC3-FBD6-4463-0F6C-4E3E6DCB0F32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2497221"/>
              <a:ext cx="59436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B15A2B-8009-40D0-B852-7DFAFA8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3073166"/>
              <a:ext cx="59436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609E06-CDBF-C913-08C9-7A91BA34A089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3649111"/>
              <a:ext cx="59436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9939DA-CFAA-0BE3-4942-803CC95D1F02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4225056"/>
              <a:ext cx="59436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8D0AE4-3573-1217-AC2E-A9A9145CBE51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4801001"/>
              <a:ext cx="59436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CAAC791-CE29-43EC-887E-A19E506B199B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5376946"/>
              <a:ext cx="59436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DEBBBB-03E0-5200-7ABA-9672573D5DA3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5952890"/>
              <a:ext cx="59436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1D1391C-4C2C-4FD0-C495-50264F75666D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40" y="890983"/>
              <a:ext cx="612648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E6E254-67E3-452E-089D-58FB5ED14855}"/>
                </a:ext>
              </a:extLst>
            </p:cNvPr>
            <p:cNvSpPr txBox="1"/>
            <p:nvPr/>
          </p:nvSpPr>
          <p:spPr>
            <a:xfrm rot="16200000">
              <a:off x="4720228" y="1826305"/>
              <a:ext cx="1149335" cy="187385"/>
            </a:xfrm>
            <a:prstGeom prst="rect">
              <a:avLst/>
            </a:prstGeom>
            <a:solidFill>
              <a:schemeClr val="bg1">
                <a:lumMod val="85000"/>
                <a:alpha val="3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none" lIns="36576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72BC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Week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77A556-39FB-A624-845D-45C6C77627D3}"/>
                </a:ext>
              </a:extLst>
            </p:cNvPr>
            <p:cNvSpPr txBox="1"/>
            <p:nvPr/>
          </p:nvSpPr>
          <p:spPr>
            <a:xfrm rot="16200000">
              <a:off x="4717676" y="2978193"/>
              <a:ext cx="1154442" cy="187385"/>
            </a:xfrm>
            <a:prstGeom prst="rect">
              <a:avLst/>
            </a:prstGeom>
            <a:solidFill>
              <a:schemeClr val="bg1">
                <a:lumMod val="85000"/>
                <a:alpha val="3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none" lIns="36576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72BC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Week 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60C1F1-45A8-0857-DC0C-FA430837AA7D}"/>
                </a:ext>
              </a:extLst>
            </p:cNvPr>
            <p:cNvSpPr txBox="1"/>
            <p:nvPr/>
          </p:nvSpPr>
          <p:spPr>
            <a:xfrm rot="16200000">
              <a:off x="4718954" y="4131357"/>
              <a:ext cx="1151879" cy="187385"/>
            </a:xfrm>
            <a:prstGeom prst="rect">
              <a:avLst/>
            </a:prstGeom>
            <a:solidFill>
              <a:schemeClr val="bg1">
                <a:lumMod val="85000"/>
                <a:alpha val="3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none" lIns="36576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72BC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Week 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5CD49B-909B-C5EB-7B72-5785F04DBBDF}"/>
                </a:ext>
              </a:extLst>
            </p:cNvPr>
            <p:cNvSpPr txBox="1"/>
            <p:nvPr/>
          </p:nvSpPr>
          <p:spPr>
            <a:xfrm rot="16200000">
              <a:off x="4720223" y="5281977"/>
              <a:ext cx="1149341" cy="187385"/>
            </a:xfrm>
            <a:prstGeom prst="rect">
              <a:avLst/>
            </a:prstGeom>
            <a:solidFill>
              <a:schemeClr val="bg1">
                <a:lumMod val="85000"/>
                <a:alpha val="3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none" lIns="36576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72BC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Week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3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29253-8C40-84E0-25BB-31CE6FC46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36787D-CE09-154C-5517-B2EF6011DC46}"/>
              </a:ext>
            </a:extLst>
          </p:cNvPr>
          <p:cNvSpPr/>
          <p:nvPr/>
        </p:nvSpPr>
        <p:spPr>
          <a:xfrm>
            <a:off x="1" y="0"/>
            <a:ext cx="431800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89B1A7E-4A23-DA0D-A419-3B5FAF628081}"/>
              </a:ext>
            </a:extLst>
          </p:cNvPr>
          <p:cNvSpPr txBox="1">
            <a:spLocks/>
          </p:cNvSpPr>
          <p:nvPr/>
        </p:nvSpPr>
        <p:spPr>
          <a:xfrm>
            <a:off x="240847" y="6524626"/>
            <a:ext cx="4852035" cy="1748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NTT DATA Inc.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FE3E40-C142-10A4-67DA-395EC4EB80F5}"/>
              </a:ext>
            </a:extLst>
          </p:cNvPr>
          <p:cNvSpPr txBox="1"/>
          <p:nvPr/>
        </p:nvSpPr>
        <p:spPr>
          <a:xfrm>
            <a:off x="5075165" y="541698"/>
            <a:ext cx="2607315" cy="281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rgbClr val="005B96">
                    <a:lumMod val="50000"/>
                  </a:srgbClr>
                </a:solidFill>
                <a:latin typeface="Arial"/>
              </a:rPr>
              <a:t>Workshop Agenda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005B96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7A2C92-65CA-BA27-36CC-2A9A5E87BBBE}"/>
              </a:ext>
            </a:extLst>
          </p:cNvPr>
          <p:cNvSpPr txBox="1"/>
          <p:nvPr/>
        </p:nvSpPr>
        <p:spPr>
          <a:xfrm>
            <a:off x="8651655" y="541698"/>
            <a:ext cx="2772000" cy="3826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5B96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Client Pre-Requisites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361C17-2415-BC5F-15C9-36E145B41372}"/>
              </a:ext>
            </a:extLst>
          </p:cNvPr>
          <p:cNvGrpSpPr/>
          <p:nvPr/>
        </p:nvGrpSpPr>
        <p:grpSpPr>
          <a:xfrm>
            <a:off x="723807" y="561037"/>
            <a:ext cx="10988261" cy="5391853"/>
            <a:chOff x="5194217" y="561037"/>
            <a:chExt cx="10988261" cy="539185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D60C5C-BBE4-ABE9-F442-B59179115D09}"/>
                </a:ext>
              </a:extLst>
            </p:cNvPr>
            <p:cNvSpPr txBox="1"/>
            <p:nvPr/>
          </p:nvSpPr>
          <p:spPr>
            <a:xfrm>
              <a:off x="5194217" y="561037"/>
              <a:ext cx="3443335" cy="314772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5B96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Workshops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95D339-93FE-0E7C-D050-F802246D1A48}"/>
                </a:ext>
              </a:extLst>
            </p:cNvPr>
            <p:cNvSpPr txBox="1"/>
            <p:nvPr/>
          </p:nvSpPr>
          <p:spPr>
            <a:xfrm>
              <a:off x="5948758" y="1029101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Stakeholder Alignment &amp; Initial Discovery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2367EF-CB74-6DE8-05FF-60C4B654B484}"/>
                </a:ext>
              </a:extLst>
            </p:cNvPr>
            <p:cNvSpPr txBox="1"/>
            <p:nvPr/>
          </p:nvSpPr>
          <p:spPr>
            <a:xfrm>
              <a:off x="5948758" y="1603617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Current Service Management Review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04676C-D8DB-9E64-148D-06FD29866E44}"/>
                </a:ext>
              </a:extLst>
            </p:cNvPr>
            <p:cNvSpPr txBox="1"/>
            <p:nvPr/>
          </p:nvSpPr>
          <p:spPr>
            <a:xfrm>
              <a:off x="5948758" y="2178133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Observability Overview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46E91F-3CBA-E9F9-0726-CCB2695DDC3C}"/>
                </a:ext>
              </a:extLst>
            </p:cNvPr>
            <p:cNvSpPr txBox="1"/>
            <p:nvPr/>
          </p:nvSpPr>
          <p:spPr>
            <a:xfrm>
              <a:off x="5948758" y="2752649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Logs, Metrics and Traces Strategy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414A99-AEA2-8114-CA28-3940FC05489E}"/>
                </a:ext>
              </a:extLst>
            </p:cNvPr>
            <p:cNvSpPr txBox="1"/>
            <p:nvPr/>
          </p:nvSpPr>
          <p:spPr>
            <a:xfrm>
              <a:off x="5948758" y="3327165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Monitoring &amp; Dashboard Review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8FFE22-65BB-F999-6FB0-EB1146E682AD}"/>
                </a:ext>
              </a:extLst>
            </p:cNvPr>
            <p:cNvSpPr txBox="1"/>
            <p:nvPr/>
          </p:nvSpPr>
          <p:spPr>
            <a:xfrm>
              <a:off x="5948758" y="3901681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Alerting &amp; Incident Detection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A8BC35A-B9BE-9067-40FA-92ED3DD5D624}"/>
                </a:ext>
              </a:extLst>
            </p:cNvPr>
            <p:cNvSpPr txBox="1"/>
            <p:nvPr/>
          </p:nvSpPr>
          <p:spPr>
            <a:xfrm>
              <a:off x="5948758" y="4476197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Incident RCA, Postmortem &amp; Failure Correlation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090CCE-A7C3-6B37-8E72-C7201C61FD0D}"/>
                </a:ext>
              </a:extLst>
            </p:cNvPr>
            <p:cNvSpPr txBox="1"/>
            <p:nvPr/>
          </p:nvSpPr>
          <p:spPr>
            <a:xfrm>
              <a:off x="5948758" y="5050713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Request tracing &amp; Performance Bottleneck Analysis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A6F456-61E4-BA7C-48DE-A628AD51A745}"/>
                </a:ext>
              </a:extLst>
            </p:cNvPr>
            <p:cNvSpPr txBox="1"/>
            <p:nvPr/>
          </p:nvSpPr>
          <p:spPr>
            <a:xfrm>
              <a:off x="5948758" y="5625231"/>
              <a:ext cx="5220000" cy="254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Gap Summary &amp; Prioritization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3A4F2F-C751-2102-3391-FB7BADE00481}"/>
                </a:ext>
              </a:extLst>
            </p:cNvPr>
            <p:cNvSpPr txBox="1"/>
            <p:nvPr/>
          </p:nvSpPr>
          <p:spPr>
            <a:xfrm>
              <a:off x="5530141" y="1018232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1415FA-3CD5-1898-F106-0778666CBA67}"/>
                </a:ext>
              </a:extLst>
            </p:cNvPr>
            <p:cNvSpPr txBox="1"/>
            <p:nvPr/>
          </p:nvSpPr>
          <p:spPr>
            <a:xfrm>
              <a:off x="5530141" y="1591236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0D33D16-1F2F-FAEC-D8AF-EDED4194CA50}"/>
                </a:ext>
              </a:extLst>
            </p:cNvPr>
            <p:cNvSpPr txBox="1"/>
            <p:nvPr/>
          </p:nvSpPr>
          <p:spPr>
            <a:xfrm>
              <a:off x="5530141" y="2164240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8AD76F-2A30-0B4E-10F5-3964431E1532}"/>
                </a:ext>
              </a:extLst>
            </p:cNvPr>
            <p:cNvSpPr txBox="1"/>
            <p:nvPr/>
          </p:nvSpPr>
          <p:spPr>
            <a:xfrm>
              <a:off x="5530141" y="2737244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B5260D-47B6-FF1C-E730-D57CC50A7D48}"/>
                </a:ext>
              </a:extLst>
            </p:cNvPr>
            <p:cNvSpPr txBox="1"/>
            <p:nvPr/>
          </p:nvSpPr>
          <p:spPr>
            <a:xfrm>
              <a:off x="5530141" y="3310248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AFAD2C-BD5A-DE73-BC1E-D48A31468B3A}"/>
                </a:ext>
              </a:extLst>
            </p:cNvPr>
            <p:cNvSpPr txBox="1"/>
            <p:nvPr/>
          </p:nvSpPr>
          <p:spPr>
            <a:xfrm>
              <a:off x="5530141" y="3883252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A8A577-05A1-E04C-FAC0-E2415DFF8F2F}"/>
                </a:ext>
              </a:extLst>
            </p:cNvPr>
            <p:cNvSpPr txBox="1"/>
            <p:nvPr/>
          </p:nvSpPr>
          <p:spPr>
            <a:xfrm>
              <a:off x="5530141" y="4456256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DA88A7-2A95-6A91-F14D-1581B7F6697D}"/>
                </a:ext>
              </a:extLst>
            </p:cNvPr>
            <p:cNvSpPr txBox="1"/>
            <p:nvPr/>
          </p:nvSpPr>
          <p:spPr>
            <a:xfrm>
              <a:off x="5530141" y="5029260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B78F338-46D4-D61D-7536-11248510E812}"/>
                </a:ext>
              </a:extLst>
            </p:cNvPr>
            <p:cNvSpPr txBox="1"/>
            <p:nvPr/>
          </p:nvSpPr>
          <p:spPr>
            <a:xfrm>
              <a:off x="5530141" y="5602262"/>
              <a:ext cx="320492" cy="26486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>
                  <a:solidFill>
                    <a:srgbClr val="1F497D"/>
                  </a:solidFill>
                  <a:latin typeface="Arial"/>
                </a:rPr>
                <a:t>09</a:t>
              </a: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1B2A93-A9A2-495A-AF63-E56D367F9F31}"/>
                </a:ext>
              </a:extLst>
            </p:cNvPr>
            <p:cNvSpPr txBox="1"/>
            <p:nvPr/>
          </p:nvSpPr>
          <p:spPr>
            <a:xfrm rot="16200000">
              <a:off x="5067508" y="1024845"/>
              <a:ext cx="454771" cy="187385"/>
            </a:xfrm>
            <a:prstGeom prst="rect">
              <a:avLst/>
            </a:prstGeom>
            <a:solidFill>
              <a:schemeClr val="bg1">
                <a:lumMod val="85000"/>
                <a:alpha val="3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none" lIns="36576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72BC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Week 0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7E17CA-CC7F-D58E-F13F-070F13ED6D9B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1345331"/>
              <a:ext cx="107899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515DEDF-04E1-2581-3CFC-531BB1138E06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1921276"/>
              <a:ext cx="107899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911144-F631-86E1-30C2-072320B9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2497221"/>
              <a:ext cx="107899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37056A-3C8A-B0F7-720D-BF970F60EFE4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3073166"/>
              <a:ext cx="107899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1068325-1F0D-57A4-3121-EDB809A643E4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3649111"/>
              <a:ext cx="107899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74E79B8-AB60-8AC0-16C3-9F056E030201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4225056"/>
              <a:ext cx="107899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309C45B-70BF-781E-E672-E70CDB8A34FB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4801001"/>
              <a:ext cx="107899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416DBA0-F40E-6A69-E6DA-F6195B7C88AF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5376946"/>
              <a:ext cx="107899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4941569-22A3-0456-A9BF-A1C5863CD0D3}"/>
                </a:ext>
              </a:extLst>
            </p:cNvPr>
            <p:cNvCxnSpPr>
              <a:cxnSpLocks/>
            </p:cNvCxnSpPr>
            <p:nvPr/>
          </p:nvCxnSpPr>
          <p:spPr>
            <a:xfrm>
              <a:off x="5392558" y="5952890"/>
              <a:ext cx="1078992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5C30E9-7904-6A54-295F-1C6BE92864AA}"/>
                </a:ext>
              </a:extLst>
            </p:cNvPr>
            <p:cNvCxnSpPr>
              <a:cxnSpLocks/>
            </p:cNvCxnSpPr>
            <p:nvPr/>
          </p:nvCxnSpPr>
          <p:spPr>
            <a:xfrm>
              <a:off x="5195940" y="890983"/>
              <a:ext cx="1097280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C1833B-81E2-B6E2-8B0A-DFFCD6999520}"/>
                </a:ext>
              </a:extLst>
            </p:cNvPr>
            <p:cNvSpPr txBox="1"/>
            <p:nvPr/>
          </p:nvSpPr>
          <p:spPr>
            <a:xfrm rot="16200000">
              <a:off x="4720228" y="1826305"/>
              <a:ext cx="1149335" cy="187385"/>
            </a:xfrm>
            <a:prstGeom prst="rect">
              <a:avLst/>
            </a:prstGeom>
            <a:solidFill>
              <a:schemeClr val="bg1">
                <a:lumMod val="85000"/>
                <a:alpha val="3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none" lIns="36576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72BC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Week 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23C363-49A6-580B-95C9-EC2607C50BB0}"/>
                </a:ext>
              </a:extLst>
            </p:cNvPr>
            <p:cNvSpPr txBox="1"/>
            <p:nvPr/>
          </p:nvSpPr>
          <p:spPr>
            <a:xfrm rot="16200000">
              <a:off x="4717676" y="2978193"/>
              <a:ext cx="1154442" cy="187385"/>
            </a:xfrm>
            <a:prstGeom prst="rect">
              <a:avLst/>
            </a:prstGeom>
            <a:solidFill>
              <a:schemeClr val="bg1">
                <a:lumMod val="85000"/>
                <a:alpha val="3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none" lIns="36576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72BC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Week 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F928D2-9A8D-AC9F-4278-23BE7CA946C8}"/>
                </a:ext>
              </a:extLst>
            </p:cNvPr>
            <p:cNvSpPr txBox="1"/>
            <p:nvPr/>
          </p:nvSpPr>
          <p:spPr>
            <a:xfrm rot="16200000">
              <a:off x="4718954" y="4131357"/>
              <a:ext cx="1151879" cy="187385"/>
            </a:xfrm>
            <a:prstGeom prst="rect">
              <a:avLst/>
            </a:prstGeom>
            <a:solidFill>
              <a:schemeClr val="bg1">
                <a:lumMod val="85000"/>
                <a:alpha val="3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none" lIns="36576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72BC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Week 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3E8AF6-DC13-CF46-4DF8-0F46AEA9611F}"/>
                </a:ext>
              </a:extLst>
            </p:cNvPr>
            <p:cNvSpPr txBox="1"/>
            <p:nvPr/>
          </p:nvSpPr>
          <p:spPr>
            <a:xfrm rot="16200000">
              <a:off x="4720223" y="5281977"/>
              <a:ext cx="1149341" cy="187385"/>
            </a:xfrm>
            <a:prstGeom prst="rect">
              <a:avLst/>
            </a:prstGeom>
            <a:solidFill>
              <a:schemeClr val="bg1">
                <a:lumMod val="85000"/>
                <a:alpha val="3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none" lIns="36576" tIns="0" rIns="0" bIns="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50" b="0" i="0" u="none" strike="noStrike" kern="1200" cap="none" spc="0" normalizeH="0" baseline="0" noProof="0">
                  <a:ln>
                    <a:noFill/>
                  </a:ln>
                  <a:solidFill>
                    <a:srgbClr val="0072BC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Week 4</a:t>
              </a: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94216FD-F45B-CD0E-5E7C-53DE84E6AD26}"/>
              </a:ext>
            </a:extLst>
          </p:cNvPr>
          <p:cNvCxnSpPr>
            <a:cxnSpLocks/>
          </p:cNvCxnSpPr>
          <p:nvPr/>
        </p:nvCxnSpPr>
        <p:spPr>
          <a:xfrm>
            <a:off x="8553904" y="561010"/>
            <a:ext cx="0" cy="5394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D941E5A-7306-5133-E7EE-6EEC352A7D80}"/>
              </a:ext>
            </a:extLst>
          </p:cNvPr>
          <p:cNvSpPr txBox="1"/>
          <p:nvPr/>
        </p:nvSpPr>
        <p:spPr>
          <a:xfrm>
            <a:off x="8688542" y="900923"/>
            <a:ext cx="3200400" cy="44805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List of key contacts across SRE, Dev, Ops and leadership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1DA313-5554-3709-C96A-7651B79AE362}"/>
              </a:ext>
            </a:extLst>
          </p:cNvPr>
          <p:cNvSpPr txBox="1"/>
          <p:nvPr/>
        </p:nvSpPr>
        <p:spPr>
          <a:xfrm>
            <a:off x="8688543" y="1363087"/>
            <a:ext cx="3200400" cy="5760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List of service management tools in use &amp; access to those tools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Incident management workflows &amp; past postmortems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15A212-CF97-10C9-009D-EB837A66094F}"/>
              </a:ext>
            </a:extLst>
          </p:cNvPr>
          <p:cNvSpPr txBox="1"/>
          <p:nvPr/>
        </p:nvSpPr>
        <p:spPr>
          <a:xfrm>
            <a:off x="8688541" y="1919342"/>
            <a:ext cx="3200400" cy="57607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Architecture diagram of selected application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List of observability tools &amp; access to dashboards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D6FADD-3F7F-D8B4-6AE7-40C3BADA4E4D}"/>
              </a:ext>
            </a:extLst>
          </p:cNvPr>
          <p:cNvSpPr txBox="1"/>
          <p:nvPr/>
        </p:nvSpPr>
        <p:spPr>
          <a:xfrm>
            <a:off x="8688542" y="2493948"/>
            <a:ext cx="3200400" cy="57607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Access to </a:t>
            </a:r>
            <a:r>
              <a:rPr lang="en-US" sz="1000">
                <a:solidFill>
                  <a:srgbClr val="000000"/>
                </a:solidFill>
                <a:latin typeface="Aptos" panose="020B0004020202020204" pitchFamily="34" charset="0"/>
              </a:rPr>
              <a:t>available observability tools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Retention policies &amp; sample </a:t>
            </a:r>
            <a:r>
              <a:rPr lang="en-US" sz="1000">
                <a:solidFill>
                  <a:srgbClr val="000000"/>
                </a:solidFill>
                <a:latin typeface="Aptos" panose="020B0004020202020204" pitchFamily="34" charset="0"/>
              </a:rPr>
              <a:t>data-sets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 for analysis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6D333A-A001-8183-2F81-51CF5F4E082F}"/>
              </a:ext>
            </a:extLst>
          </p:cNvPr>
          <p:cNvSpPr txBox="1"/>
          <p:nvPr/>
        </p:nvSpPr>
        <p:spPr>
          <a:xfrm>
            <a:off x="8688541" y="3068554"/>
            <a:ext cx="3200400" cy="57607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Access to monitoring dashboards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Lost of critical SLIs currently being monitored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602DDF-BD65-C09D-B1A2-D1E7D8423C36}"/>
              </a:ext>
            </a:extLst>
          </p:cNvPr>
          <p:cNvSpPr txBox="1"/>
          <p:nvPr/>
        </p:nvSpPr>
        <p:spPr>
          <a:xfrm>
            <a:off x="8688542" y="4217766"/>
            <a:ext cx="3200400" cy="57607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Sample RCA report from recent incident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Historical outage data &amp; platform logs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4F979F-BC93-B612-25F0-603E8ECB0DC8}"/>
              </a:ext>
            </a:extLst>
          </p:cNvPr>
          <p:cNvSpPr txBox="1"/>
          <p:nvPr/>
        </p:nvSpPr>
        <p:spPr>
          <a:xfrm>
            <a:off x="8688542" y="4792372"/>
            <a:ext cx="3200400" cy="57607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Access to tracing tools &amp; sample traces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Performance monitoring reports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4D4219-4297-E9FC-BF85-4DC6C1AED56D}"/>
              </a:ext>
            </a:extLst>
          </p:cNvPr>
          <p:cNvSpPr txBox="1"/>
          <p:nvPr/>
        </p:nvSpPr>
        <p:spPr>
          <a:xfrm>
            <a:off x="8688542" y="5366980"/>
            <a:ext cx="3200400" cy="57607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Access to any past assessment (if available)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0389695-47F5-CE3F-3EE7-0B9EBE84C1F6}"/>
              </a:ext>
            </a:extLst>
          </p:cNvPr>
          <p:cNvSpPr txBox="1"/>
          <p:nvPr/>
        </p:nvSpPr>
        <p:spPr>
          <a:xfrm>
            <a:off x="8688541" y="3643160"/>
            <a:ext cx="3200400" cy="5760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Access to alerting tools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Incident response documentation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D5DB69B-2C50-CEEB-5DD7-41B9922E2D99}"/>
              </a:ext>
            </a:extLst>
          </p:cNvPr>
          <p:cNvCxnSpPr>
            <a:cxnSpLocks/>
          </p:cNvCxnSpPr>
          <p:nvPr/>
        </p:nvCxnSpPr>
        <p:spPr>
          <a:xfrm>
            <a:off x="4947001" y="561010"/>
            <a:ext cx="0" cy="5394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1165A64-1767-6482-9956-73F5B9594623}"/>
              </a:ext>
            </a:extLst>
          </p:cNvPr>
          <p:cNvSpPr txBox="1"/>
          <p:nvPr/>
        </p:nvSpPr>
        <p:spPr>
          <a:xfrm>
            <a:off x="5056328" y="901506"/>
            <a:ext cx="3383280" cy="4469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Align on scope, objectives &amp; assessment approach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Identify key stakeholders &amp; their expectations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1DF9E47-6521-C02E-3179-ED0448DF6807}"/>
              </a:ext>
            </a:extLst>
          </p:cNvPr>
          <p:cNvSpPr txBox="1"/>
          <p:nvPr/>
        </p:nvSpPr>
        <p:spPr>
          <a:xfrm>
            <a:off x="5056329" y="1425442"/>
            <a:ext cx="3383280" cy="4616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Understand current service management practices (ITIL, DevOps, SRE)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Review incident handling escalation &amp; resolution process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0C31495-16B1-16FC-0C40-55E423CC5CCB}"/>
              </a:ext>
            </a:extLst>
          </p:cNvPr>
          <p:cNvSpPr txBox="1"/>
          <p:nvPr/>
        </p:nvSpPr>
        <p:spPr>
          <a:xfrm>
            <a:off x="5056329" y="1981649"/>
            <a:ext cx="3383280" cy="4616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Understand current observability implemented for application/ infra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Identify dependencies &amp; observability gaps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43BC27A-0292-FE72-E96A-648C83CBB89B}"/>
              </a:ext>
            </a:extLst>
          </p:cNvPr>
          <p:cNvSpPr txBox="1"/>
          <p:nvPr/>
        </p:nvSpPr>
        <p:spPr>
          <a:xfrm>
            <a:off x="5056329" y="3209507"/>
            <a:ext cx="3383280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Review logging, metrics, &amp; traces strategy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Assess retention, security policies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0954526-B719-C37B-F299-CAB92885CBBC}"/>
              </a:ext>
            </a:extLst>
          </p:cNvPr>
          <p:cNvSpPr txBox="1"/>
          <p:nvPr/>
        </p:nvSpPr>
        <p:spPr>
          <a:xfrm>
            <a:off x="5056329" y="3784964"/>
            <a:ext cx="3383280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Assess monitoring tools, dashboarding capabilities and key metrics tracked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D84C055-F1C8-5AD5-DB74-6561D42F00B3}"/>
              </a:ext>
            </a:extLst>
          </p:cNvPr>
          <p:cNvSpPr txBox="1"/>
          <p:nvPr/>
        </p:nvSpPr>
        <p:spPr>
          <a:xfrm>
            <a:off x="5044752" y="4283477"/>
            <a:ext cx="3383280" cy="4616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Understand how failures are diagnosed and correlated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Review RCA findings, &amp; how postmortems are conducted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Assess incident workflows &amp; knowledge sharing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9390530-0AF2-C238-DDC6-4668C5DDB75C}"/>
              </a:ext>
            </a:extLst>
          </p:cNvPr>
          <p:cNvSpPr txBox="1"/>
          <p:nvPr/>
        </p:nvSpPr>
        <p:spPr>
          <a:xfrm>
            <a:off x="5056328" y="4935878"/>
            <a:ext cx="3383280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Assess distributed tracing capabilities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Identify performance bottlenecks &amp; dependency issues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6A10542-B674-A606-29F4-7D010D489A9C}"/>
              </a:ext>
            </a:extLst>
          </p:cNvPr>
          <p:cNvSpPr txBox="1"/>
          <p:nvPr/>
        </p:nvSpPr>
        <p:spPr>
          <a:xfrm>
            <a:off x="5056329" y="5434389"/>
            <a:ext cx="3383280" cy="4616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Consolidate observability, incident management &amp; reliability gaps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Pen down quick wins &amp; long-term improvements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7AF50F9-145D-8364-5CF5-F4E8D3143DAE}"/>
              </a:ext>
            </a:extLst>
          </p:cNvPr>
          <p:cNvSpPr txBox="1"/>
          <p:nvPr/>
        </p:nvSpPr>
        <p:spPr>
          <a:xfrm>
            <a:off x="5056329" y="2557107"/>
            <a:ext cx="3383280" cy="4616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Assess alerting mechanisms, false positives &amp; escalation workflows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</a:rPr>
              <a:t>Review how incidents are detected &amp; triaged in Production</a:t>
            </a:r>
          </a:p>
        </p:txBody>
      </p:sp>
    </p:spTree>
    <p:extLst>
      <p:ext uri="{BB962C8B-B14F-4D97-AF65-F5344CB8AC3E}">
        <p14:creationId xmlns:p14="http://schemas.microsoft.com/office/powerpoint/2010/main" val="103977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F1A2E0-C278-D6D2-0D53-CDC6FB96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44D919E-D4B9-F324-1C89-911CC60FB347}"/>
              </a:ext>
            </a:extLst>
          </p:cNvPr>
          <p:cNvSpPr/>
          <p:nvPr/>
        </p:nvSpPr>
        <p:spPr>
          <a:xfrm>
            <a:off x="0" y="0"/>
            <a:ext cx="4852035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775D66F-6719-3E5E-FFA3-2D24D38A61E9}"/>
              </a:ext>
            </a:extLst>
          </p:cNvPr>
          <p:cNvSpPr txBox="1">
            <a:spLocks/>
          </p:cNvSpPr>
          <p:nvPr/>
        </p:nvSpPr>
        <p:spPr bwMode="gray">
          <a:xfrm>
            <a:off x="5943600" y="6563358"/>
            <a:ext cx="304800" cy="8890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lnSpc>
                <a:spcPct val="100000"/>
              </a:lnSpc>
              <a:defRPr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CE6DAF-806F-404B-BC68-339BFCB57E5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70F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70F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FD5BA4F-17E0-713A-B297-6EFE95E5EE59}"/>
              </a:ext>
            </a:extLst>
          </p:cNvPr>
          <p:cNvSpPr txBox="1">
            <a:spLocks/>
          </p:cNvSpPr>
          <p:nvPr/>
        </p:nvSpPr>
        <p:spPr>
          <a:xfrm>
            <a:off x="240847" y="6524626"/>
            <a:ext cx="3187093" cy="1748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2025 NTT DATA Inc.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752604F-EA3C-8CCF-B1A8-F76DA91E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167" y="2306206"/>
            <a:ext cx="3367134" cy="581559"/>
          </a:xfr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Key Questions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AB46BEB5-C1CE-C3D4-97E7-2F3980DE2F5C}"/>
              </a:ext>
            </a:extLst>
          </p:cNvPr>
          <p:cNvSpPr txBox="1">
            <a:spLocks/>
          </p:cNvSpPr>
          <p:nvPr/>
        </p:nvSpPr>
        <p:spPr bwMode="gray">
          <a:xfrm>
            <a:off x="430167" y="480949"/>
            <a:ext cx="1664447" cy="119146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>
                <a:ln>
                  <a:noFill/>
                </a:ln>
                <a:solidFill>
                  <a:srgbClr val="19A3FC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04</a:t>
            </a:r>
          </a:p>
        </p:txBody>
      </p:sp>
      <p:pic>
        <p:nvPicPr>
          <p:cNvPr id="49" name="Graphic 48" descr="Questions outline">
            <a:extLst>
              <a:ext uri="{FF2B5EF4-FFF2-40B4-BE49-F238E27FC236}">
                <a16:creationId xmlns:a16="http://schemas.microsoft.com/office/drawing/2014/main" id="{D64E4975-36A0-921D-EF0F-8BCFE4BD5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6528" y="654461"/>
            <a:ext cx="1106424" cy="110642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6B6C77-79EC-4615-E749-4A2603C0B56F}"/>
              </a:ext>
            </a:extLst>
          </p:cNvPr>
          <p:cNvSpPr txBox="1"/>
          <p:nvPr/>
        </p:nvSpPr>
        <p:spPr>
          <a:xfrm>
            <a:off x="5098115" y="422357"/>
            <a:ext cx="6851993" cy="6078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observability tools are currently in used for monitoring apps., infra. &amp; services (e.g., Splunk, AppD, Dynatrace, Prometheus, Grafana etc.)?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these tools integrated with ServiceNow (or any other ticketing system) and alerting platforms (dashboards and SMTP integrations)?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are logs, metrics and traces collected and stored?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there a centralized observability platform or there are multiple disjoined tools?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there a consolidated dashboard view of an app. or a journey which shows current health?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are key performance indicators (KPIs) for system health and reliability?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  <a:defRPr/>
            </a:pPr>
            <a:r>
              <a:rPr kumimoji="0" lang="en-I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is infra setup (on prem, cloud, hybrid, serverless)?</a:t>
            </a: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do you monitor infrastructure (servers, containers, databases etc.)?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metrics are collected for applications </a:t>
            </a:r>
            <a:r>
              <a:rPr lang="en-US" sz="1300">
                <a:solidFill>
                  <a:srgbClr val="000000"/>
                </a:solidFill>
                <a:latin typeface="Arial"/>
                <a:cs typeface="Arial"/>
              </a:rPr>
              <a:t>&amp; infrastructure 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(latency, response time, error rate, etc.)?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there defined SLOs &amp; SLIs?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logging tools are in place?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kind of logs are collected (app., system, security, network, infra, DB etc.)?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are logs stored and what is the log retention policy?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alerting tools are used?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are criteria for generating alerts?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is alert noise managed (any alert suppression mechanism in place)?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How are alerts correlated with logs and traces for faster debugging?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visualization tool is used for dashboard?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auto remediation workflows in place for common failures?</a:t>
            </a: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2E404D"/>
              </a:solidFill>
              <a:effectLst/>
              <a:uLnTx/>
              <a:uFillTx/>
              <a:latin typeface="游ゴシック" panose="02110004020202020204"/>
              <a:ea typeface="+mn-ea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77E82C4-A93B-8F10-A94C-B24894A6D07C}"/>
              </a:ext>
            </a:extLst>
          </p:cNvPr>
          <p:cNvCxnSpPr/>
          <p:nvPr/>
        </p:nvCxnSpPr>
        <p:spPr>
          <a:xfrm>
            <a:off x="355739" y="4156241"/>
            <a:ext cx="408867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020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NTT DATA DARK ">
  <a:themeElements>
    <a:clrScheme name="NTT DATA 23">
      <a:dk1>
        <a:srgbClr val="000000"/>
      </a:dk1>
      <a:lt1>
        <a:srgbClr val="FFFFFF"/>
      </a:lt1>
      <a:dk2>
        <a:srgbClr val="2E404D"/>
      </a:dk2>
      <a:lt2>
        <a:srgbClr val="19A3FC"/>
      </a:lt2>
      <a:accent1>
        <a:srgbClr val="070F26"/>
      </a:accent1>
      <a:accent2>
        <a:srgbClr val="0072BC"/>
      </a:accent2>
      <a:accent3>
        <a:srgbClr val="005B96"/>
      </a:accent3>
      <a:accent4>
        <a:srgbClr val="00DFED"/>
      </a:accent4>
      <a:accent5>
        <a:srgbClr val="00CB5D"/>
      </a:accent5>
      <a:accent6>
        <a:srgbClr val="7F7F7F"/>
      </a:accent6>
      <a:hlink>
        <a:srgbClr val="19A3FC"/>
      </a:hlink>
      <a:folHlink>
        <a:srgbClr val="0072BC"/>
      </a:folHlink>
    </a:clrScheme>
    <a:fontScheme name="NTT_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9525">
          <a:solidFill>
            <a:schemeClr val="accent2"/>
          </a:solidFill>
        </a:ln>
      </a:spPr>
      <a:bodyPr lIns="108000" tIns="72000" rIns="108000" bIns="72000" rtlCol="0" anchor="ctr"/>
      <a:lstStyle>
        <a:defPPr algn="ctr">
          <a:lnSpc>
            <a:spcPct val="110000"/>
          </a:lnSpc>
          <a:spcBef>
            <a:spcPts val="600"/>
          </a:spcBef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Yellow">
      <a:srgbClr val="FFC400"/>
    </a:custClr>
    <a:custClr name="Orange">
      <a:srgbClr val="FF7A00"/>
    </a:custClr>
    <a:custClr name="Orange 100">
      <a:srgbClr val="E42600"/>
    </a:custClr>
    <a:custClr name="Orange 150">
      <a:srgbClr val="B22000"/>
    </a:custClr>
  </a:custClrLst>
  <a:extLst>
    <a:ext uri="{05A4C25C-085E-4340-85A3-A5531E510DB2}">
      <thm15:themeFamily xmlns:thm15="http://schemas.microsoft.com/office/thememl/2012/main" name="Presentation1" id="{3E3A8BA3-9F95-4F17-92CA-FF644A8EFB0D}" vid="{F9491D1B-9ED3-424C-8FF7-D73B7E1F1C01}"/>
    </a:ext>
  </a:extLst>
</a:theme>
</file>

<file path=ppt/theme/theme2.xml><?xml version="1.0" encoding="utf-8"?>
<a:theme xmlns:a="http://schemas.openxmlformats.org/drawingml/2006/main" name="3_Light Body Slides">
  <a:themeElements>
    <a:clrScheme name="NTT DATA 2024">
      <a:dk1>
        <a:srgbClr val="FFFFFF"/>
      </a:dk1>
      <a:lt1>
        <a:srgbClr val="070F26"/>
      </a:lt1>
      <a:dk2>
        <a:srgbClr val="2E404D"/>
      </a:dk2>
      <a:lt2>
        <a:srgbClr val="0072BC"/>
      </a:lt2>
      <a:accent1>
        <a:srgbClr val="19A3FC"/>
      </a:accent1>
      <a:accent2>
        <a:srgbClr val="00DFED"/>
      </a:accent2>
      <a:accent3>
        <a:srgbClr val="00CB5D"/>
      </a:accent3>
      <a:accent4>
        <a:srgbClr val="FFC400"/>
      </a:accent4>
      <a:accent5>
        <a:srgbClr val="FF7A00"/>
      </a:accent5>
      <a:accent6>
        <a:srgbClr val="949494"/>
      </a:accent6>
      <a:hlink>
        <a:srgbClr val="0072BC"/>
      </a:hlink>
      <a:folHlink>
        <a:srgbClr val="00DFED"/>
      </a:folHlink>
    </a:clrScheme>
    <a:fontScheme name="NTT DATA Fonts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9525">
          <a:solidFill>
            <a:schemeClr val="tx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5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A-Smart Navy">
      <a:srgbClr val="070F26"/>
    </a:custClr>
    <a:custClr name="B-White">
      <a:srgbClr val="FFFFFF"/>
    </a:custClr>
    <a:custClr name="C-Future Blue 150">
      <a:srgbClr val="005B96"/>
    </a:custClr>
    <a:custClr name="D-Future Blue">
      <a:srgbClr val="0072BC"/>
    </a:custClr>
    <a:custClr name="E-Future Blue 50">
      <a:srgbClr val="19A3FC"/>
    </a:custClr>
    <a:custClr name="F-Turquoise 100">
      <a:srgbClr val="009AA4"/>
    </a:custClr>
    <a:custClr name="G-Turquoise">
      <a:srgbClr val="00DFED"/>
    </a:custClr>
    <a:custClr name="H-Turquoise 50">
      <a:srgbClr val="7BF7FF"/>
    </a:custClr>
    <a:custClr name="I-Green 150">
      <a:srgbClr val="068941"/>
    </a:custClr>
    <a:custClr name="J-Green">
      <a:srgbClr val="00CB5D"/>
    </a:custClr>
    <a:custClr name="K-Green 50">
      <a:srgbClr val="38F990"/>
    </a:custClr>
    <a:custClr name="L-Yellow">
      <a:srgbClr val="FFC400"/>
    </a:custClr>
    <a:custClr name="M-Yellow 50">
      <a:srgbClr val="FFEDB2"/>
    </a:custClr>
    <a:custClr name="N-Yellow 100">
      <a:srgbClr val="FFDB66"/>
    </a:custClr>
    <a:custClr name="O-Orange 150">
      <a:srgbClr val="B22000"/>
    </a:custClr>
    <a:custClr name="P-Orange 100">
      <a:srgbClr val="E42600"/>
    </a:custClr>
    <a:custClr name="Q-Orange">
      <a:srgbClr val="FF7A00"/>
    </a:custClr>
    <a:custClr name="R-Grey 100">
      <a:srgbClr val="949494"/>
    </a:custClr>
    <a:custClr name="S-Grey 50">
      <a:srgbClr val="E8E8E8"/>
    </a:custClr>
    <a:custClr name="T-Black">
      <a:srgbClr val="000000"/>
    </a:custClr>
    <a:custClr name="U-Text Grey">
      <a:srgbClr val="2E404D"/>
    </a:custClr>
  </a:custClrLst>
  <a:extLst>
    <a:ext uri="{05A4C25C-085E-4340-85A3-A5531E510DB2}">
      <thm15:themeFamily xmlns:thm15="http://schemas.microsoft.com/office/thememl/2012/main" name="NTT DATA Inc PowerPoint Template" id="{AF80A8AF-4B07-4226-8EBA-37EF46E1CCA4}" vid="{B8DBAB45-46AE-4C44-9013-69725EB76694}"/>
    </a:ext>
  </a:extLst>
</a:theme>
</file>

<file path=ppt/theme/theme3.xml><?xml version="1.0" encoding="utf-8"?>
<a:theme xmlns:a="http://schemas.openxmlformats.org/drawingml/2006/main" name="1_NTT DATA LIGHT ">
  <a:themeElements>
    <a:clrScheme name="NTT DATA 23">
      <a:dk1>
        <a:srgbClr val="000000"/>
      </a:dk1>
      <a:lt1>
        <a:srgbClr val="FFFFFF"/>
      </a:lt1>
      <a:dk2>
        <a:srgbClr val="2E404D"/>
      </a:dk2>
      <a:lt2>
        <a:srgbClr val="19A3FC"/>
      </a:lt2>
      <a:accent1>
        <a:srgbClr val="070F26"/>
      </a:accent1>
      <a:accent2>
        <a:srgbClr val="0072BC"/>
      </a:accent2>
      <a:accent3>
        <a:srgbClr val="005B96"/>
      </a:accent3>
      <a:accent4>
        <a:srgbClr val="00DFED"/>
      </a:accent4>
      <a:accent5>
        <a:srgbClr val="00CB5D"/>
      </a:accent5>
      <a:accent6>
        <a:srgbClr val="7F7F7F"/>
      </a:accent6>
      <a:hlink>
        <a:srgbClr val="19A3FC"/>
      </a:hlink>
      <a:folHlink>
        <a:srgbClr val="0072BC"/>
      </a:folHlink>
    </a:clrScheme>
    <a:fontScheme name="NTT_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2"/>
          </a:solidFill>
        </a:ln>
      </a:spPr>
      <a:bodyPr lIns="108000" tIns="72000" rIns="108000" bIns="72000" rtlCol="0" anchor="ctr"/>
      <a:lstStyle>
        <a:defPPr algn="ctr">
          <a:lnSpc>
            <a:spcPct val="110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Yellow">
      <a:srgbClr val="FFC400"/>
    </a:custClr>
    <a:custClr name="Orange">
      <a:srgbClr val="FF7A00"/>
    </a:custClr>
    <a:custClr name="Orange 100">
      <a:srgbClr val="E42600"/>
    </a:custClr>
    <a:custClr name="Orange 150">
      <a:srgbClr val="B22000"/>
    </a:custClr>
  </a:custClrLst>
  <a:extLst>
    <a:ext uri="{05A4C25C-085E-4340-85A3-A5531E510DB2}">
      <thm15:themeFamily xmlns:thm15="http://schemas.microsoft.com/office/thememl/2012/main" name="Presentation1" id="{3E3A8BA3-9F95-4F17-92CA-FF644A8EFB0D}" vid="{2907B668-93F1-4FDA-9BE3-643106B74569}"/>
    </a:ext>
  </a:extLst>
</a:theme>
</file>

<file path=ppt/theme/theme4.xml><?xml version="1.0" encoding="utf-8"?>
<a:theme xmlns:a="http://schemas.openxmlformats.org/drawingml/2006/main" name="7_NTT DATA LIGHT ">
  <a:themeElements>
    <a:clrScheme name="NTT DATA 23">
      <a:dk1>
        <a:srgbClr val="000000"/>
      </a:dk1>
      <a:lt1>
        <a:srgbClr val="FFFFFF"/>
      </a:lt1>
      <a:dk2>
        <a:srgbClr val="2E404D"/>
      </a:dk2>
      <a:lt2>
        <a:srgbClr val="19A3FC"/>
      </a:lt2>
      <a:accent1>
        <a:srgbClr val="070F26"/>
      </a:accent1>
      <a:accent2>
        <a:srgbClr val="0072BC"/>
      </a:accent2>
      <a:accent3>
        <a:srgbClr val="005B96"/>
      </a:accent3>
      <a:accent4>
        <a:srgbClr val="00DFED"/>
      </a:accent4>
      <a:accent5>
        <a:srgbClr val="00CB5D"/>
      </a:accent5>
      <a:accent6>
        <a:srgbClr val="7F7F7F"/>
      </a:accent6>
      <a:hlink>
        <a:srgbClr val="19A3FC"/>
      </a:hlink>
      <a:folHlink>
        <a:srgbClr val="0072BC"/>
      </a:folHlink>
    </a:clrScheme>
    <a:fontScheme name="NTT_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2"/>
          </a:solidFill>
        </a:ln>
      </a:spPr>
      <a:bodyPr lIns="108000" tIns="72000" rIns="108000" bIns="72000" rtlCol="0" anchor="ctr"/>
      <a:lstStyle>
        <a:defPPr algn="ctr">
          <a:lnSpc>
            <a:spcPct val="110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Yellow">
      <a:srgbClr val="FFC400"/>
    </a:custClr>
    <a:custClr name="Orange">
      <a:srgbClr val="FF7A00"/>
    </a:custClr>
    <a:custClr name="Orange 100">
      <a:srgbClr val="E42600"/>
    </a:custClr>
    <a:custClr name="Orange 150">
      <a:srgbClr val="B22000"/>
    </a:custClr>
  </a:custClrLst>
  <a:extLst>
    <a:ext uri="{05A4C25C-085E-4340-85A3-A5531E510DB2}">
      <thm15:themeFamily xmlns:thm15="http://schemas.microsoft.com/office/thememl/2012/main" name="Presentation1" id="{3E3A8BA3-9F95-4F17-92CA-FF644A8EFB0D}" vid="{2907B668-93F1-4FDA-9BE3-643106B74569}"/>
    </a:ext>
  </a:extLst>
</a:theme>
</file>

<file path=ppt/theme/theme5.xml><?xml version="1.0" encoding="utf-8"?>
<a:theme xmlns:a="http://schemas.openxmlformats.org/drawingml/2006/main" name="3_NTT DATA LIGHT ">
  <a:themeElements>
    <a:clrScheme name="NTT DATA 23">
      <a:dk1>
        <a:srgbClr val="000000"/>
      </a:dk1>
      <a:lt1>
        <a:srgbClr val="FFFFFF"/>
      </a:lt1>
      <a:dk2>
        <a:srgbClr val="2E404D"/>
      </a:dk2>
      <a:lt2>
        <a:srgbClr val="19A3FC"/>
      </a:lt2>
      <a:accent1>
        <a:srgbClr val="070F26"/>
      </a:accent1>
      <a:accent2>
        <a:srgbClr val="0072BC"/>
      </a:accent2>
      <a:accent3>
        <a:srgbClr val="005B96"/>
      </a:accent3>
      <a:accent4>
        <a:srgbClr val="00DFED"/>
      </a:accent4>
      <a:accent5>
        <a:srgbClr val="00CB5D"/>
      </a:accent5>
      <a:accent6>
        <a:srgbClr val="7F7F7F"/>
      </a:accent6>
      <a:hlink>
        <a:srgbClr val="19A3FC"/>
      </a:hlink>
      <a:folHlink>
        <a:srgbClr val="0072BC"/>
      </a:folHlink>
    </a:clrScheme>
    <a:fontScheme name="NTT_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2"/>
          </a:solidFill>
        </a:ln>
      </a:spPr>
      <a:bodyPr lIns="108000" tIns="72000" rIns="108000" bIns="72000" rtlCol="0" anchor="ctr"/>
      <a:lstStyle>
        <a:defPPr algn="ctr">
          <a:lnSpc>
            <a:spcPct val="110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Yellow">
      <a:srgbClr val="FFC400"/>
    </a:custClr>
    <a:custClr name="Orange">
      <a:srgbClr val="FF7A00"/>
    </a:custClr>
    <a:custClr name="Orange 100">
      <a:srgbClr val="E42600"/>
    </a:custClr>
    <a:custClr name="Orange 150">
      <a:srgbClr val="B22000"/>
    </a:custClr>
  </a:custClrLst>
  <a:extLst>
    <a:ext uri="{05A4C25C-085E-4340-85A3-A5531E510DB2}">
      <thm15:themeFamily xmlns:thm15="http://schemas.microsoft.com/office/thememl/2012/main" name="Presentation1" id="{3E3A8BA3-9F95-4F17-92CA-FF644A8EFB0D}" vid="{2907B668-93F1-4FDA-9BE3-643106B7456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7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1_NTT DATA DARK </vt:lpstr>
      <vt:lpstr>3_Light Body Slides</vt:lpstr>
      <vt:lpstr>1_NTT DATA LIGHT </vt:lpstr>
      <vt:lpstr>7_NTT DATA LIGHT </vt:lpstr>
      <vt:lpstr>3_NTT DATA LIGHT </vt:lpstr>
      <vt:lpstr>Observability Assessment Plan</vt:lpstr>
      <vt:lpstr>Agenda</vt:lpstr>
      <vt:lpstr>Solution Summary │ Scope &amp; Deliverables </vt:lpstr>
      <vt:lpstr>Solution Summary │ Dependencies on AIB</vt:lpstr>
      <vt:lpstr>High Level Engagement Plan</vt:lpstr>
      <vt:lpstr>Pre-Requisites for the Assessment</vt:lpstr>
      <vt:lpstr>Detailed Workshops</vt:lpstr>
      <vt:lpstr>PowerPoint Presentation</vt:lpstr>
      <vt:lpstr>Key Questions</vt:lpstr>
      <vt:lpstr>Key Deliverables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Janvi Gupta</dc:creator>
  <cp:revision>1</cp:revision>
  <dcterms:created xsi:type="dcterms:W3CDTF">2025-03-05T11:09:51Z</dcterms:created>
  <dcterms:modified xsi:type="dcterms:W3CDTF">2025-03-05T13:09:56Z</dcterms:modified>
</cp:coreProperties>
</file>